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6.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6" r:id="rId3"/>
    <p:sldMasterId id="2147483714" r:id="rId4"/>
    <p:sldMasterId id="2147483732" r:id="rId5"/>
    <p:sldMasterId id="2147483746" r:id="rId6"/>
    <p:sldMasterId id="2147483759" r:id="rId7"/>
  </p:sldMasterIdLst>
  <p:notesMasterIdLst>
    <p:notesMasterId r:id="rId15"/>
  </p:notesMasterIdLst>
  <p:sldIdLst>
    <p:sldId id="263" r:id="rId8"/>
    <p:sldId id="257" r:id="rId9"/>
    <p:sldId id="258" r:id="rId10"/>
    <p:sldId id="259" r:id="rId11"/>
    <p:sldId id="260" r:id="rId12"/>
    <p:sldId id="261" r:id="rId13"/>
    <p:sldId id="262" r:id="rId14"/>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59252" autoAdjust="0"/>
  </p:normalViewPr>
  <p:slideViewPr>
    <p:cSldViewPr snapToGrid="0">
      <p:cViewPr varScale="1">
        <p:scale>
          <a:sx n="45" d="100"/>
          <a:sy n="45" d="100"/>
        </p:scale>
        <p:origin x="157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4EAC3D-8884-4DFF-B95E-6765641E0569}" type="datetimeFigureOut">
              <a:rPr lang="et-EE" smtClean="0"/>
              <a:t>21.06.2020</a:t>
            </a:fld>
            <a:endParaRPr lang="et-EE"/>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1FC5FB-D13D-43F0-B289-36B959241293}" type="slidenum">
              <a:rPr lang="et-EE" smtClean="0"/>
              <a:t>‹#›</a:t>
            </a:fld>
            <a:endParaRPr lang="et-EE"/>
          </a:p>
        </p:txBody>
      </p:sp>
    </p:spTree>
    <p:extLst>
      <p:ext uri="{BB962C8B-B14F-4D97-AF65-F5344CB8AC3E}">
        <p14:creationId xmlns:p14="http://schemas.microsoft.com/office/powerpoint/2010/main" val="518891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iigiteataja.ee/akt/128032017001"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riigiteataja.ee/akt/128022015001"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a:lnSpc>
                <a:spcPct val="107000"/>
              </a:lnSpc>
              <a:spcAft>
                <a:spcPts val="0"/>
              </a:spcAft>
            </a:pPr>
            <a:r>
              <a:rPr lang="et-EE" sz="1200" b="1" dirty="0">
                <a:effectLst/>
                <a:latin typeface="Times New Roman" panose="02020603050405020304" pitchFamily="18" charset="0"/>
                <a:ea typeface="Calibri" panose="020F0502020204030204" pitchFamily="34" charset="0"/>
                <a:cs typeface="Times New Roman" panose="02020603050405020304" pitchFamily="18" charset="0"/>
              </a:rPr>
              <a:t>Autojuhi ameti- ja täienduskoolituse nõuet ei kohaldata isiku suhtes, </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t-EE" sz="1200" dirty="0">
                <a:effectLst/>
                <a:latin typeface="Times New Roman" panose="02020603050405020304" pitchFamily="18" charset="0"/>
                <a:ea typeface="Calibri" panose="020F0502020204030204" pitchFamily="34" charset="0"/>
                <a:cs typeface="Times New Roman" panose="02020603050405020304" pitchFamily="18" charset="0"/>
              </a:rPr>
              <a:t>- kes juhib traktorit või trolli</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t-EE" sz="1200" dirty="0">
                <a:effectLst/>
                <a:latin typeface="Times New Roman" panose="02020603050405020304" pitchFamily="18" charset="0"/>
                <a:ea typeface="Calibri" panose="020F0502020204030204" pitchFamily="34" charset="0"/>
                <a:cs typeface="Times New Roman" panose="02020603050405020304" pitchFamily="18" charset="0"/>
              </a:rPr>
              <a:t>Samuti sõidukit:</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t-EE" sz="1200" dirty="0">
                <a:effectLst/>
                <a:latin typeface="Times New Roman" panose="02020603050405020304" pitchFamily="18" charset="0"/>
                <a:ea typeface="Calibri" panose="020F0502020204030204" pitchFamily="34" charset="0"/>
                <a:cs typeface="Times New Roman" panose="02020603050405020304" pitchFamily="18" charset="0"/>
              </a:rPr>
              <a:t>- mille suurim lubatud kiirus ei ületa 45 kilomeetrit tunnis;</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t-EE" sz="1200" dirty="0">
                <a:effectLst/>
                <a:latin typeface="Times New Roman" panose="02020603050405020304" pitchFamily="18" charset="0"/>
                <a:ea typeface="Calibri" panose="020F0502020204030204" pitchFamily="34" charset="0"/>
                <a:cs typeface="Times New Roman" panose="02020603050405020304" pitchFamily="18" charset="0"/>
              </a:rPr>
              <a:t>- mida kasutavad Kaitsevägi, päästeasutus ja riikliku järelevalve teostaja </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t-EE" sz="1200" dirty="0">
                <a:effectLst/>
                <a:latin typeface="Times New Roman" panose="02020603050405020304" pitchFamily="18" charset="0"/>
                <a:ea typeface="Calibri" panose="020F0502020204030204" pitchFamily="34" charset="0"/>
                <a:cs typeface="Times New Roman" panose="02020603050405020304" pitchFamily="18" charset="0"/>
              </a:rPr>
              <a:t>- mis läbib tehnilise arendamise, remondi või hoolduse eesmärgil teekatsetusi ning on uus või ümberehitatud sõiduk, mida pole veel kasutusse võetud;</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t-EE" sz="1200" dirty="0">
                <a:effectLst/>
                <a:latin typeface="Times New Roman" panose="02020603050405020304" pitchFamily="18" charset="0"/>
                <a:ea typeface="Calibri" panose="020F0502020204030204" pitchFamily="34" charset="0"/>
                <a:cs typeface="Times New Roman" panose="02020603050405020304" pitchFamily="18" charset="0"/>
              </a:rPr>
              <a:t>- mida kasutatakse hädaolukorra, erakorralise seisukorra või päästesündmuse lahendamiseks;</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t-EE" sz="1200" dirty="0">
                <a:effectLst/>
                <a:latin typeface="Times New Roman" panose="02020603050405020304" pitchFamily="18" charset="0"/>
                <a:ea typeface="Calibri" panose="020F0502020204030204" pitchFamily="34" charset="0"/>
                <a:cs typeface="Times New Roman" panose="02020603050405020304" pitchFamily="18" charset="0"/>
              </a:rPr>
              <a:t>- mida kasutatakse õppesõidul või ametikoolitusel;</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t-EE" sz="1200" dirty="0">
                <a:effectLst/>
                <a:latin typeface="Times New Roman" panose="02020603050405020304" pitchFamily="18" charset="0"/>
                <a:ea typeface="Calibri" panose="020F0502020204030204" pitchFamily="34" charset="0"/>
                <a:cs typeface="Times New Roman" panose="02020603050405020304" pitchFamily="18" charset="0"/>
              </a:rPr>
              <a:t>- mida kasutatakse mitteäriliseks sõitjate- ja veoseveoks isiklikul eesmärgil või</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t-EE" sz="1200" dirty="0">
                <a:effectLst/>
                <a:latin typeface="Times New Roman" panose="02020603050405020304" pitchFamily="18" charset="0"/>
                <a:ea typeface="Calibri" panose="020F0502020204030204" pitchFamily="34" charset="0"/>
                <a:cs typeface="Times New Roman" panose="02020603050405020304" pitchFamily="18" charset="0"/>
              </a:rPr>
              <a:t>- millega veetakse materjali või seadmeid, mida juht kasutab oma tööks, tingimusel et sõidukijuhtimine ei ole juhi põhitegevusala.</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t-EE" sz="1100" dirty="0">
                <a:effectLst/>
                <a:latin typeface="Calibri" panose="020F0502020204030204" pitchFamily="34" charset="0"/>
                <a:ea typeface="Calibri" panose="020F0502020204030204" pitchFamily="34" charset="0"/>
                <a:cs typeface="Times New Roman" panose="02020603050405020304" pitchFamily="18" charset="0"/>
              </a:rPr>
              <a:t> </a:t>
            </a:r>
          </a:p>
          <a:p>
            <a:pPr algn="l"/>
            <a:endParaRPr lang="et-EE" dirty="0"/>
          </a:p>
        </p:txBody>
      </p:sp>
      <p:sp>
        <p:nvSpPr>
          <p:cNvPr id="4" name="Slaidinumbri kohatäide 3"/>
          <p:cNvSpPr>
            <a:spLocks noGrp="1"/>
          </p:cNvSpPr>
          <p:nvPr>
            <p:ph type="sldNum" sz="quarter" idx="10"/>
          </p:nvPr>
        </p:nvSpPr>
        <p:spPr/>
        <p:txBody>
          <a:bodyPr/>
          <a:lstStyle/>
          <a:p>
            <a:pPr>
              <a:defRPr/>
            </a:pPr>
            <a:fld id="{1014D581-3180-41DF-9E00-EC9F28D96DE6}" type="slidenum">
              <a:rPr lang="en-GB" smtClean="0">
                <a:solidFill>
                  <a:srgbClr val="000000"/>
                </a:solidFill>
              </a:rPr>
              <a:pPr>
                <a:defRPr/>
              </a:pPr>
              <a:t>1</a:t>
            </a:fld>
            <a:endParaRPr lang="en-GB">
              <a:solidFill>
                <a:srgbClr val="000000"/>
              </a:solidFill>
            </a:endParaRPr>
          </a:p>
        </p:txBody>
      </p:sp>
    </p:spTree>
    <p:extLst>
      <p:ext uri="{BB962C8B-B14F-4D97-AF65-F5344CB8AC3E}">
        <p14:creationId xmlns:p14="http://schemas.microsoft.com/office/powerpoint/2010/main" val="3354986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sz="1200" dirty="0">
                <a:solidFill>
                  <a:schemeClr val="tx1"/>
                </a:solidFill>
                <a:latin typeface="Times New Roman" panose="02020603050405020304" pitchFamily="18" charset="0"/>
                <a:cs typeface="Times New Roman" panose="02020603050405020304" pitchFamily="18" charset="0"/>
              </a:rPr>
              <a:t>1072/2009, Artikkel 1. lg. 5</a:t>
            </a:r>
            <a:r>
              <a:rPr lang="et-EE" sz="1200" b="0" i="0" u="none" strike="noStrike" baseline="0" dirty="0">
                <a:solidFill>
                  <a:schemeClr val="tx1"/>
                </a:solidFill>
                <a:latin typeface="Times New Roman" panose="02020603050405020304" pitchFamily="18" charset="0"/>
                <a:cs typeface="Times New Roman" panose="02020603050405020304" pitchFamily="18" charset="0"/>
              </a:rPr>
              <a:t>. </a:t>
            </a:r>
          </a:p>
          <a:p>
            <a:r>
              <a:rPr lang="et-EE" sz="1200" b="0" i="0" u="none" strike="noStrike" baseline="0" dirty="0">
                <a:solidFill>
                  <a:schemeClr val="tx1"/>
                </a:solidFill>
                <a:latin typeface="Times New Roman" panose="02020603050405020304" pitchFamily="18" charset="0"/>
                <a:cs typeface="Times New Roman" panose="02020603050405020304" pitchFamily="18" charset="0"/>
              </a:rPr>
              <a:t>Järgmist liiki vedude ja selliste vedudega seotud tühisõitude puhul ei ole vaja ühenduse tegevusluba ning need on vabastatud kõigist </a:t>
            </a:r>
            <a:r>
              <a:rPr lang="et-EE" sz="1200" b="0" i="0" u="none" strike="noStrike" baseline="0" dirty="0" err="1">
                <a:solidFill>
                  <a:schemeClr val="tx1"/>
                </a:solidFill>
                <a:latin typeface="Times New Roman" panose="02020603050405020304" pitchFamily="18" charset="0"/>
                <a:cs typeface="Times New Roman" panose="02020603050405020304" pitchFamily="18" charset="0"/>
              </a:rPr>
              <a:t>veoloa</a:t>
            </a:r>
            <a:r>
              <a:rPr lang="et-EE" sz="1200" b="0" i="0" u="none" strike="noStrike" baseline="0" dirty="0">
                <a:solidFill>
                  <a:schemeClr val="tx1"/>
                </a:solidFill>
                <a:latin typeface="Times New Roman" panose="02020603050405020304" pitchFamily="18" charset="0"/>
                <a:cs typeface="Times New Roman" panose="02020603050405020304" pitchFamily="18" charset="0"/>
              </a:rPr>
              <a:t> nõuetest: </a:t>
            </a:r>
          </a:p>
          <a:p>
            <a:r>
              <a:rPr lang="et-EE" sz="1200" b="1" i="0" u="none" strike="noStrike" baseline="0" dirty="0">
                <a:solidFill>
                  <a:schemeClr val="tx1"/>
                </a:solidFill>
                <a:latin typeface="Times New Roman" panose="02020603050405020304" pitchFamily="18" charset="0"/>
                <a:cs typeface="Times New Roman" panose="02020603050405020304" pitchFamily="18" charset="0"/>
              </a:rPr>
              <a:t>postivedu </a:t>
            </a:r>
            <a:r>
              <a:rPr lang="et-EE" sz="1200" b="0" i="0" u="none" strike="noStrike" baseline="0" dirty="0">
                <a:solidFill>
                  <a:schemeClr val="tx1"/>
                </a:solidFill>
                <a:latin typeface="Times New Roman" panose="02020603050405020304" pitchFamily="18" charset="0"/>
                <a:cs typeface="Times New Roman" panose="02020603050405020304" pitchFamily="18" charset="0"/>
              </a:rPr>
              <a:t>universaalteenusena;</a:t>
            </a:r>
          </a:p>
          <a:p>
            <a:r>
              <a:rPr lang="et-EE" sz="1200" b="0" i="0" u="none" strike="noStrike" baseline="0" dirty="0">
                <a:solidFill>
                  <a:schemeClr val="tx1"/>
                </a:solidFill>
                <a:latin typeface="Times New Roman" panose="02020603050405020304" pitchFamily="18" charset="0"/>
                <a:cs typeface="Times New Roman" panose="02020603050405020304" pitchFamily="18" charset="0"/>
              </a:rPr>
              <a:t>kahjustatud või </a:t>
            </a:r>
            <a:r>
              <a:rPr lang="et-EE" sz="1200" b="1" i="0" u="none" strike="noStrike" baseline="0" dirty="0">
                <a:solidFill>
                  <a:schemeClr val="tx1"/>
                </a:solidFill>
                <a:latin typeface="Times New Roman" panose="02020603050405020304" pitchFamily="18" charset="0"/>
                <a:cs typeface="Times New Roman" panose="02020603050405020304" pitchFamily="18" charset="0"/>
              </a:rPr>
              <a:t>rikkis sõidukite </a:t>
            </a:r>
            <a:r>
              <a:rPr lang="et-EE" sz="1200" b="0" i="0" u="none" strike="noStrike" baseline="0" dirty="0">
                <a:solidFill>
                  <a:schemeClr val="tx1"/>
                </a:solidFill>
                <a:latin typeface="Times New Roman" panose="02020603050405020304" pitchFamily="18" charset="0"/>
                <a:cs typeface="Times New Roman" panose="02020603050405020304" pitchFamily="18" charset="0"/>
              </a:rPr>
              <a:t>vedu;</a:t>
            </a:r>
          </a:p>
          <a:p>
            <a:r>
              <a:rPr lang="et-EE" sz="1200" b="0" i="0" u="none" strike="noStrike" baseline="0" dirty="0">
                <a:solidFill>
                  <a:schemeClr val="tx1"/>
                </a:solidFill>
                <a:latin typeface="Times New Roman" panose="02020603050405020304" pitchFamily="18" charset="0"/>
                <a:cs typeface="Times New Roman" panose="02020603050405020304" pitchFamily="18" charset="0"/>
              </a:rPr>
              <a:t>veosevedu mootorsõidukitega, mille suurim lubatud </a:t>
            </a:r>
            <a:r>
              <a:rPr lang="et-EE" sz="1200" b="1" i="0" u="none" strike="noStrike" baseline="0" dirty="0">
                <a:solidFill>
                  <a:schemeClr val="tx1"/>
                </a:solidFill>
                <a:latin typeface="Times New Roman" panose="02020603050405020304" pitchFamily="18" charset="0"/>
                <a:cs typeface="Times New Roman" panose="02020603050405020304" pitchFamily="18" charset="0"/>
              </a:rPr>
              <a:t>täismass koos haagisega ei ületa 3,5 tonni;</a:t>
            </a:r>
          </a:p>
          <a:p>
            <a:r>
              <a:rPr lang="et-EE" sz="1200" b="0" i="0" u="none" strike="noStrike" baseline="0" dirty="0">
                <a:solidFill>
                  <a:schemeClr val="tx1"/>
                </a:solidFill>
                <a:latin typeface="Times New Roman" panose="02020603050405020304" pitchFamily="18" charset="0"/>
                <a:cs typeface="Times New Roman" panose="02020603050405020304" pitchFamily="18" charset="0"/>
              </a:rPr>
              <a:t>veosevedu mootorsõidukitega, kui </a:t>
            </a:r>
            <a:r>
              <a:rPr lang="et-EE" sz="1200" b="1" i="0" u="none" strike="noStrike" baseline="0" dirty="0">
                <a:solidFill>
                  <a:schemeClr val="tx1"/>
                </a:solidFill>
                <a:latin typeface="Times New Roman" panose="02020603050405020304" pitchFamily="18" charset="0"/>
                <a:cs typeface="Times New Roman" panose="02020603050405020304" pitchFamily="18" charset="0"/>
              </a:rPr>
              <a:t>järgmised tingimused on täidetud</a:t>
            </a:r>
            <a:r>
              <a:rPr lang="et-EE" sz="1200" b="0" i="0" u="none" strike="noStrike" baseline="0" dirty="0">
                <a:solidFill>
                  <a:schemeClr val="tx1"/>
                </a:solidFill>
                <a:latin typeface="Times New Roman" panose="02020603050405020304" pitchFamily="18" charset="0"/>
                <a:cs typeface="Times New Roman" panose="02020603050405020304" pitchFamily="18" charset="0"/>
              </a:rPr>
              <a:t>: 1.veetav veos on ettevõtja omand või vara, mille ettevõtja on müünud, ostnud, rendile andnud või rendile võtnud, tootnud, kaevandanud, töödelnud või remontinud; 2.reisi eesmärk on veose vedamine ettevõttesse või ettevõttest või veose ettevõttesisene või -väline ümberpaigutamine ettevõtja oma tarbeks; 3.sellise veo puhul kasutatavaid mootorsõidukeid juhivad ettevõtja poolt </a:t>
            </a:r>
            <a:r>
              <a:rPr lang="et-EE" sz="1200" b="0" i="0" u="none" strike="noStrike" baseline="0" dirty="0" err="1">
                <a:solidFill>
                  <a:schemeClr val="tx1"/>
                </a:solidFill>
                <a:latin typeface="Times New Roman" panose="02020603050405020304" pitchFamily="18" charset="0"/>
                <a:cs typeface="Times New Roman" panose="02020603050405020304" pitchFamily="18" charset="0"/>
              </a:rPr>
              <a:t>töölevõetud</a:t>
            </a:r>
            <a:r>
              <a:rPr lang="et-EE" sz="1200" b="0" i="0" u="none" strike="noStrike" baseline="0" dirty="0">
                <a:solidFill>
                  <a:schemeClr val="tx1"/>
                </a:solidFill>
                <a:latin typeface="Times New Roman" panose="02020603050405020304" pitchFamily="18" charset="0"/>
                <a:cs typeface="Times New Roman" panose="02020603050405020304" pitchFamily="18" charset="0"/>
              </a:rPr>
              <a:t> töötajad või lepingulise kohustuse alusel ettevõtte käsutusse antud töötajad; 4.veost vedavad sõidukid kuuluvad ettevõtjale või ettevõtja on need järelmaksuga ostnud või rentinud, kusjuures rentimise korral vastavad sõidukid tingimustele, mis on ette nähtud Euroopa Parlamendi ja nõukogu 18. jaanuari 2006. aasta direktiiviga 2006/1/EÜ (ilma juhita renditud sõidukite kasutamise kohta kaupade autoveol),(1) ELT L 33, 4.2.2006, lk 82. (1) 5. ning</a:t>
            </a:r>
          </a:p>
          <a:p>
            <a:r>
              <a:rPr lang="fi-FI" sz="1200" b="0" i="0" u="none" strike="noStrike" baseline="0" dirty="0" err="1">
                <a:solidFill>
                  <a:schemeClr val="tx1"/>
                </a:solidFill>
                <a:latin typeface="Times New Roman" panose="02020603050405020304" pitchFamily="18" charset="0"/>
                <a:cs typeface="Times New Roman" panose="02020603050405020304" pitchFamily="18" charset="0"/>
              </a:rPr>
              <a:t>selline</a:t>
            </a:r>
            <a:r>
              <a:rPr lang="fi-FI" sz="1200" b="0" i="0" u="none" strike="noStrike" baseline="0" dirty="0">
                <a:solidFill>
                  <a:schemeClr val="tx1"/>
                </a:solidFill>
                <a:latin typeface="Times New Roman" panose="02020603050405020304" pitchFamily="18" charset="0"/>
                <a:cs typeface="Times New Roman" panose="02020603050405020304" pitchFamily="18" charset="0"/>
              </a:rPr>
              <a:t> </a:t>
            </a:r>
            <a:r>
              <a:rPr lang="fi-FI" sz="1200" b="0" i="0" u="none" strike="noStrike" baseline="0" dirty="0" err="1">
                <a:solidFill>
                  <a:schemeClr val="tx1"/>
                </a:solidFill>
                <a:latin typeface="Times New Roman" panose="02020603050405020304" pitchFamily="18" charset="0"/>
                <a:cs typeface="Times New Roman" panose="02020603050405020304" pitchFamily="18" charset="0"/>
              </a:rPr>
              <a:t>veosevedu</a:t>
            </a:r>
            <a:r>
              <a:rPr lang="fi-FI" sz="1200" b="0" i="0" u="none" strike="noStrike" baseline="0" dirty="0">
                <a:solidFill>
                  <a:schemeClr val="tx1"/>
                </a:solidFill>
                <a:latin typeface="Times New Roman" panose="02020603050405020304" pitchFamily="18" charset="0"/>
                <a:cs typeface="Times New Roman" panose="02020603050405020304" pitchFamily="18" charset="0"/>
              </a:rPr>
              <a:t> on </a:t>
            </a:r>
            <a:r>
              <a:rPr lang="fi-FI" sz="1200" b="0" i="0" u="none" strike="noStrike" baseline="0" dirty="0" err="1">
                <a:solidFill>
                  <a:schemeClr val="tx1"/>
                </a:solidFill>
                <a:latin typeface="Times New Roman" panose="02020603050405020304" pitchFamily="18" charset="0"/>
                <a:cs typeface="Times New Roman" panose="02020603050405020304" pitchFamily="18" charset="0"/>
              </a:rPr>
              <a:t>ettevõtjale</a:t>
            </a:r>
            <a:r>
              <a:rPr lang="fi-FI" sz="1200" b="0" i="0" u="none" strike="noStrike" baseline="0" dirty="0">
                <a:solidFill>
                  <a:schemeClr val="tx1"/>
                </a:solidFill>
                <a:latin typeface="Times New Roman" panose="02020603050405020304" pitchFamily="18" charset="0"/>
                <a:cs typeface="Times New Roman" panose="02020603050405020304" pitchFamily="18" charset="0"/>
              </a:rPr>
              <a:t> </a:t>
            </a:r>
            <a:r>
              <a:rPr lang="fi-FI" sz="1200" b="0" i="0" u="none" strike="noStrike" baseline="0" dirty="0" err="1">
                <a:solidFill>
                  <a:schemeClr val="tx1"/>
                </a:solidFill>
                <a:latin typeface="Times New Roman" panose="02020603050405020304" pitchFamily="18" charset="0"/>
                <a:cs typeface="Times New Roman" panose="02020603050405020304" pitchFamily="18" charset="0"/>
              </a:rPr>
              <a:t>ainult</a:t>
            </a:r>
            <a:r>
              <a:rPr lang="fi-FI" sz="1200" b="0" i="0" u="none" strike="noStrike" baseline="0" dirty="0">
                <a:solidFill>
                  <a:schemeClr val="tx1"/>
                </a:solidFill>
                <a:latin typeface="Times New Roman" panose="02020603050405020304" pitchFamily="18" charset="0"/>
                <a:cs typeface="Times New Roman" panose="02020603050405020304" pitchFamily="18" charset="0"/>
              </a:rPr>
              <a:t> </a:t>
            </a:r>
            <a:r>
              <a:rPr lang="fi-FI" sz="1200" b="0" i="0" u="none" strike="noStrike" baseline="0" dirty="0" err="1">
                <a:solidFill>
                  <a:schemeClr val="tx1"/>
                </a:solidFill>
                <a:latin typeface="Times New Roman" panose="02020603050405020304" pitchFamily="18" charset="0"/>
                <a:cs typeface="Times New Roman" panose="02020603050405020304" pitchFamily="18" charset="0"/>
              </a:rPr>
              <a:t>lisategevusala</a:t>
            </a:r>
            <a:r>
              <a:rPr lang="fi-FI" sz="1200" b="0" i="0" u="none" strike="noStrike" baseline="0" dirty="0">
                <a:solidFill>
                  <a:schemeClr val="tx1"/>
                </a:solidFill>
                <a:latin typeface="Times New Roman" panose="02020603050405020304" pitchFamily="18" charset="0"/>
                <a:cs typeface="Times New Roman" panose="02020603050405020304" pitchFamily="18" charset="0"/>
              </a:rPr>
              <a:t>;</a:t>
            </a:r>
          </a:p>
          <a:p>
            <a:r>
              <a:rPr lang="et-EE" sz="1200" b="1" i="0" u="none" strike="noStrike" baseline="0" dirty="0">
                <a:solidFill>
                  <a:schemeClr val="tx1"/>
                </a:solidFill>
                <a:latin typeface="Times New Roman" panose="02020603050405020304" pitchFamily="18" charset="0"/>
                <a:cs typeface="Times New Roman" panose="02020603050405020304" pitchFamily="18" charset="0"/>
              </a:rPr>
              <a:t>meditsiinitoodete, </a:t>
            </a:r>
            <a:r>
              <a:rPr lang="et-EE" sz="1200" b="0" i="0" u="none" strike="noStrike" baseline="0" dirty="0">
                <a:solidFill>
                  <a:schemeClr val="tx1"/>
                </a:solidFill>
                <a:latin typeface="Times New Roman" panose="02020603050405020304" pitchFamily="18" charset="0"/>
                <a:cs typeface="Times New Roman" panose="02020603050405020304" pitchFamily="18" charset="0"/>
              </a:rPr>
              <a:t>-aparaatide, -seadmete ja muude arstiabiks vajalike veoste vedu </a:t>
            </a:r>
            <a:r>
              <a:rPr lang="et-EE" sz="1200" b="1" i="0" u="none" strike="noStrike" baseline="0" dirty="0">
                <a:solidFill>
                  <a:schemeClr val="tx1"/>
                </a:solidFill>
                <a:latin typeface="Times New Roman" panose="02020603050405020304" pitchFamily="18" charset="0"/>
                <a:cs typeface="Times New Roman" panose="02020603050405020304" pitchFamily="18" charset="0"/>
              </a:rPr>
              <a:t>hädaolukorras, eelkõige looduskatastroofide korral.</a:t>
            </a:r>
          </a:p>
          <a:p>
            <a:endParaRPr lang="et-EE" sz="1200" b="0" i="0" u="none" strike="noStrike" baseline="0" dirty="0">
              <a:solidFill>
                <a:schemeClr val="tx1"/>
              </a:solidFill>
              <a:latin typeface="Times New Roman" panose="02020603050405020304" pitchFamily="18" charset="0"/>
              <a:cs typeface="Times New Roman" panose="02020603050405020304" pitchFamily="18" charset="0"/>
            </a:endParaRPr>
          </a:p>
          <a:p>
            <a:r>
              <a:rPr lang="et-EE" sz="1200" b="0" i="0" u="none" strike="noStrike" baseline="0" dirty="0">
                <a:solidFill>
                  <a:schemeClr val="tx1"/>
                </a:solidFill>
                <a:latin typeface="Times New Roman" panose="02020603050405020304" pitchFamily="18" charset="0"/>
                <a:cs typeface="Times New Roman" panose="02020603050405020304" pitchFamily="18" charset="0"/>
              </a:rPr>
              <a:t>Esimese lõigu punkti d alapunkti iv ei kohaldata asendussõiduki kasutamise suhtes juhul, kui harilikult kasutatav sõiduk on lühiajaliselt rikkis.6. </a:t>
            </a:r>
          </a:p>
          <a:p>
            <a:r>
              <a:rPr lang="et-EE" sz="1200" b="0" i="0" u="none" strike="noStrike" baseline="0" dirty="0">
                <a:solidFill>
                  <a:schemeClr val="tx1"/>
                </a:solidFill>
                <a:latin typeface="Times New Roman" panose="02020603050405020304" pitchFamily="18" charset="0"/>
                <a:cs typeface="Times New Roman" panose="02020603050405020304" pitchFamily="18" charset="0"/>
              </a:rPr>
              <a:t>Lõike 5 sätted ei mõjuta tingimusi, mille kohaselt liikmesriik annab oma kodanikele loa tegelemiseks kõnealuses lõikes osutatud tegevusaladega.</a:t>
            </a:r>
          </a:p>
          <a:p>
            <a:endParaRPr lang="et-EE" sz="1200" dirty="0">
              <a:solidFill>
                <a:schemeClr val="tx1"/>
              </a:solidFill>
              <a:latin typeface="Times New Roman" panose="02020603050405020304" pitchFamily="18" charset="0"/>
              <a:cs typeface="Times New Roman" panose="02020603050405020304" pitchFamily="18" charset="0"/>
            </a:endParaRPr>
          </a:p>
        </p:txBody>
      </p:sp>
      <p:sp>
        <p:nvSpPr>
          <p:cNvPr id="4" name="Slaidinumbri kohatäide 3"/>
          <p:cNvSpPr>
            <a:spLocks noGrp="1"/>
          </p:cNvSpPr>
          <p:nvPr>
            <p:ph type="sldNum" sz="quarter" idx="10"/>
          </p:nvPr>
        </p:nvSpPr>
        <p:spPr/>
        <p:txBody>
          <a:bodyPr/>
          <a:lstStyle/>
          <a:p>
            <a:pPr>
              <a:defRPr/>
            </a:pPr>
            <a:fld id="{1014D581-3180-41DF-9E00-EC9F28D96DE6}" type="slidenum">
              <a:rPr lang="en-GB" smtClean="0">
                <a:solidFill>
                  <a:srgbClr val="000000"/>
                </a:solidFill>
              </a:rPr>
              <a:pPr>
                <a:defRPr/>
              </a:pPr>
              <a:t>2</a:t>
            </a:fld>
            <a:endParaRPr lang="en-GB">
              <a:solidFill>
                <a:srgbClr val="000000"/>
              </a:solidFill>
            </a:endParaRPr>
          </a:p>
        </p:txBody>
      </p:sp>
    </p:spTree>
    <p:extLst>
      <p:ext uri="{BB962C8B-B14F-4D97-AF65-F5344CB8AC3E}">
        <p14:creationId xmlns:p14="http://schemas.microsoft.com/office/powerpoint/2010/main" val="3818916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algn="l"/>
            <a:r>
              <a:rPr lang="et-EE" sz="1200" b="1" i="0" u="none" strike="noStrike" baseline="0" dirty="0" err="1">
                <a:latin typeface="TimesNewRomanPS-BoldMT"/>
              </a:rPr>
              <a:t>AutoVS</a:t>
            </a:r>
            <a:r>
              <a:rPr lang="et-EE" sz="1200" b="1" i="0" u="none" strike="noStrike" baseline="0" dirty="0">
                <a:latin typeface="TimesNewRomanPS-BoldMT"/>
              </a:rPr>
              <a:t> § 6. Tegevusloata vedu</a:t>
            </a:r>
          </a:p>
          <a:p>
            <a:pPr algn="l"/>
            <a:r>
              <a:rPr lang="et-EE" sz="1200" b="0" i="0" u="none" strike="noStrike" baseline="0" dirty="0">
                <a:latin typeface="TimesNewRomanPSMT"/>
              </a:rPr>
              <a:t>(1) Tegevusloata võib korraldada tasulist veosevedu, mis on sätestatud Euroopa Parlamendi ja nõukogu</a:t>
            </a:r>
          </a:p>
          <a:p>
            <a:pPr algn="l"/>
            <a:r>
              <a:rPr lang="fi-FI" sz="1200" b="0" i="0" u="none" strike="noStrike" baseline="0" dirty="0" err="1">
                <a:latin typeface="TimesNewRomanPSMT"/>
              </a:rPr>
              <a:t>määruse</a:t>
            </a:r>
            <a:r>
              <a:rPr lang="fi-FI" sz="1200" b="0" i="0" u="none" strike="noStrike" baseline="0" dirty="0">
                <a:latin typeface="TimesNewRomanPSMT"/>
              </a:rPr>
              <a:t> (EÜ) </a:t>
            </a:r>
            <a:r>
              <a:rPr lang="fi-FI" sz="1200" b="0" i="0" u="none" strike="noStrike" baseline="0" dirty="0" err="1">
                <a:latin typeface="TimesNewRomanPSMT"/>
              </a:rPr>
              <a:t>nr</a:t>
            </a:r>
            <a:r>
              <a:rPr lang="fi-FI" sz="1200" b="0" i="0" u="none" strike="noStrike" baseline="0" dirty="0">
                <a:latin typeface="TimesNewRomanPSMT"/>
              </a:rPr>
              <a:t> 1072/2009 </a:t>
            </a:r>
            <a:r>
              <a:rPr lang="fi-FI" sz="1200" b="0" i="0" u="none" strike="noStrike" baseline="0" dirty="0" err="1">
                <a:latin typeface="TimesNewRomanPSMT"/>
              </a:rPr>
              <a:t>artikli</a:t>
            </a:r>
            <a:r>
              <a:rPr lang="fi-FI" sz="1200" b="0" i="0" u="none" strike="noStrike" baseline="0" dirty="0">
                <a:latin typeface="TimesNewRomanPSMT"/>
              </a:rPr>
              <a:t> 1 </a:t>
            </a:r>
            <a:r>
              <a:rPr lang="fi-FI" sz="1200" b="0" i="0" u="none" strike="noStrike" baseline="0" dirty="0" err="1">
                <a:latin typeface="TimesNewRomanPSMT"/>
              </a:rPr>
              <a:t>lõikes</a:t>
            </a:r>
            <a:r>
              <a:rPr lang="fi-FI" sz="1200" b="0" i="0" u="none" strike="noStrike" baseline="0" dirty="0">
                <a:latin typeface="TimesNewRomanPSMT"/>
              </a:rPr>
              <a:t> 5, </a:t>
            </a:r>
            <a:r>
              <a:rPr lang="fi-FI" sz="1200" b="0" i="0" u="none" strike="noStrike" baseline="0" dirty="0" err="1">
                <a:latin typeface="TimesNewRomanPSMT"/>
              </a:rPr>
              <a:t>kui</a:t>
            </a:r>
            <a:r>
              <a:rPr lang="fi-FI" sz="1200" b="0" i="0" u="none" strike="noStrike" baseline="0" dirty="0">
                <a:latin typeface="TimesNewRomanPSMT"/>
              </a:rPr>
              <a:t> </a:t>
            </a:r>
            <a:r>
              <a:rPr lang="fi-FI" sz="1200" b="0" i="0" u="none" strike="noStrike" baseline="0" dirty="0" err="1">
                <a:latin typeface="TimesNewRomanPSMT"/>
              </a:rPr>
              <a:t>välislepingus</a:t>
            </a:r>
            <a:r>
              <a:rPr lang="fi-FI" sz="1200" b="0" i="0" u="none" strike="noStrike" baseline="0" dirty="0">
                <a:latin typeface="TimesNewRomanPSMT"/>
              </a:rPr>
              <a:t> ei ole </a:t>
            </a:r>
            <a:r>
              <a:rPr lang="fi-FI" sz="1200" b="0" i="0" u="none" strike="noStrike" baseline="0" dirty="0" err="1">
                <a:latin typeface="TimesNewRomanPSMT"/>
              </a:rPr>
              <a:t>sätestatud</a:t>
            </a:r>
            <a:r>
              <a:rPr lang="fi-FI" sz="1200" b="0" i="0" u="none" strike="noStrike" baseline="0" dirty="0">
                <a:latin typeface="TimesNewRomanPSMT"/>
              </a:rPr>
              <a:t> </a:t>
            </a:r>
            <a:r>
              <a:rPr lang="fi-FI" sz="1200" b="0" i="0" u="none" strike="noStrike" baseline="0" dirty="0" err="1">
                <a:latin typeface="TimesNewRomanPSMT"/>
              </a:rPr>
              <a:t>teisiti</a:t>
            </a:r>
            <a:r>
              <a:rPr lang="fi-FI" sz="1200" b="0" i="0" u="none" strike="noStrike" baseline="0" dirty="0">
                <a:latin typeface="TimesNewRomanPSMT"/>
              </a:rPr>
              <a:t>.</a:t>
            </a:r>
          </a:p>
          <a:p>
            <a:pPr algn="l"/>
            <a:r>
              <a:rPr lang="et-EE" sz="1200" b="0" i="0" u="none" strike="noStrike" baseline="0" dirty="0">
                <a:latin typeface="TimesNewRomanPSMT"/>
              </a:rPr>
              <a:t>(2) Tegevusloata võib lisaks käesoleva paragrahvi lõikes 1 sätestatule korraldada järgmisi tasulisi riigisiseseid</a:t>
            </a:r>
          </a:p>
          <a:p>
            <a:pPr algn="l"/>
            <a:r>
              <a:rPr lang="et-EE" sz="1200" b="0" i="0" u="none" strike="noStrike" baseline="0" dirty="0">
                <a:latin typeface="TimesNewRomanPSMT"/>
              </a:rPr>
              <a:t>veosevedusid:</a:t>
            </a:r>
          </a:p>
          <a:p>
            <a:pPr algn="l"/>
            <a:r>
              <a:rPr lang="fi-FI" sz="1200" b="0" i="0" u="none" strike="noStrike" baseline="0" dirty="0">
                <a:latin typeface="TimesNewRomanPSMT"/>
              </a:rPr>
              <a:t>1) lume ja jää </a:t>
            </a:r>
            <a:r>
              <a:rPr lang="fi-FI" sz="1200" b="0" i="0" u="none" strike="noStrike" baseline="0" dirty="0" err="1">
                <a:latin typeface="TimesNewRomanPSMT"/>
              </a:rPr>
              <a:t>vedu</a:t>
            </a:r>
            <a:r>
              <a:rPr lang="fi-FI" sz="1200" b="0" i="0" u="none" strike="noStrike" baseline="0" dirty="0">
                <a:latin typeface="TimesNewRomanPSMT"/>
              </a:rPr>
              <a:t> </a:t>
            </a:r>
            <a:r>
              <a:rPr lang="fi-FI" sz="1200" b="0" i="0" u="none" strike="noStrike" baseline="0" dirty="0" err="1">
                <a:latin typeface="TimesNewRomanPSMT"/>
              </a:rPr>
              <a:t>lumekoristuse</a:t>
            </a:r>
            <a:r>
              <a:rPr lang="fi-FI" sz="1200" b="0" i="0" u="none" strike="noStrike" baseline="0" dirty="0">
                <a:latin typeface="TimesNewRomanPSMT"/>
              </a:rPr>
              <a:t> </a:t>
            </a:r>
            <a:r>
              <a:rPr lang="fi-FI" sz="1200" b="0" i="0" u="none" strike="noStrike" baseline="0" dirty="0" err="1">
                <a:latin typeface="TimesNewRomanPSMT"/>
              </a:rPr>
              <a:t>või</a:t>
            </a:r>
            <a:r>
              <a:rPr lang="fi-FI" sz="1200" b="0" i="0" u="none" strike="noStrike" baseline="0" dirty="0">
                <a:latin typeface="TimesNewRomanPSMT"/>
              </a:rPr>
              <a:t> </a:t>
            </a:r>
            <a:r>
              <a:rPr lang="fi-FI" sz="1200" b="0" i="0" u="none" strike="noStrike" baseline="0" dirty="0" err="1">
                <a:latin typeface="TimesNewRomanPSMT"/>
              </a:rPr>
              <a:t>libedatõrje</a:t>
            </a:r>
            <a:r>
              <a:rPr lang="fi-FI" sz="1200" b="0" i="0" u="none" strike="noStrike" baseline="0" dirty="0">
                <a:latin typeface="TimesNewRomanPSMT"/>
              </a:rPr>
              <a:t> </a:t>
            </a:r>
            <a:r>
              <a:rPr lang="fi-FI" sz="1200" b="0" i="0" u="none" strike="noStrike" baseline="0" dirty="0" err="1">
                <a:latin typeface="TimesNewRomanPSMT"/>
              </a:rPr>
              <a:t>tõttu</a:t>
            </a:r>
            <a:r>
              <a:rPr lang="fi-FI" sz="1200" b="0" i="0" u="none" strike="noStrike" baseline="0" dirty="0">
                <a:latin typeface="TimesNewRomanPSMT"/>
              </a:rPr>
              <a:t>;</a:t>
            </a:r>
          </a:p>
          <a:p>
            <a:pPr algn="l"/>
            <a:r>
              <a:rPr lang="et-EE" sz="1200" b="0" i="0" u="none" strike="noStrike" baseline="0" dirty="0">
                <a:latin typeface="TimesNewRomanPSMT"/>
              </a:rPr>
              <a:t>2) põllumajandustootja teostatav põllumajandustoodete vedu ostja või töötleja juurde 65 kilomeetri raadiuses</a:t>
            </a:r>
          </a:p>
          <a:p>
            <a:pPr algn="l"/>
            <a:r>
              <a:rPr lang="fi-FI" sz="1200" b="0" i="0" u="none" strike="noStrike" baseline="0" dirty="0" err="1">
                <a:latin typeface="TimesNewRomanPSMT"/>
              </a:rPr>
              <a:t>kohast</a:t>
            </a:r>
            <a:r>
              <a:rPr lang="fi-FI" sz="1200" b="0" i="0" u="none" strike="noStrike" baseline="0" dirty="0">
                <a:latin typeface="TimesNewRomanPSMT"/>
              </a:rPr>
              <a:t>, </a:t>
            </a:r>
            <a:r>
              <a:rPr lang="fi-FI" sz="1200" b="0" i="0" u="none" strike="noStrike" baseline="0" dirty="0" err="1">
                <a:latin typeface="TimesNewRomanPSMT"/>
              </a:rPr>
              <a:t>kus</a:t>
            </a:r>
            <a:r>
              <a:rPr lang="fi-FI" sz="1200" b="0" i="0" u="none" strike="noStrike" baseline="0" dirty="0">
                <a:latin typeface="TimesNewRomanPSMT"/>
              </a:rPr>
              <a:t> </a:t>
            </a:r>
            <a:r>
              <a:rPr lang="fi-FI" sz="1200" b="0" i="0" u="none" strike="noStrike" baseline="0" dirty="0" err="1">
                <a:latin typeface="TimesNewRomanPSMT"/>
              </a:rPr>
              <a:t>asub</a:t>
            </a:r>
            <a:r>
              <a:rPr lang="fi-FI" sz="1200" b="0" i="0" u="none" strike="noStrike" baseline="0" dirty="0">
                <a:latin typeface="TimesNewRomanPSMT"/>
              </a:rPr>
              <a:t> </a:t>
            </a:r>
            <a:r>
              <a:rPr lang="fi-FI" sz="1200" b="0" i="0" u="none" strike="noStrike" baseline="0" dirty="0" err="1">
                <a:latin typeface="TimesNewRomanPSMT"/>
              </a:rPr>
              <a:t>põllumajandustootja</a:t>
            </a:r>
            <a:r>
              <a:rPr lang="fi-FI" sz="1200" b="0" i="0" u="none" strike="noStrike" baseline="0" dirty="0">
                <a:latin typeface="TimesNewRomanPSMT"/>
              </a:rPr>
              <a:t> </a:t>
            </a:r>
            <a:r>
              <a:rPr lang="fi-FI" sz="1200" b="0" i="0" u="none" strike="noStrike" baseline="0" dirty="0" err="1">
                <a:latin typeface="TimesNewRomanPSMT"/>
              </a:rPr>
              <a:t>tegevuskoht</a:t>
            </a:r>
            <a:r>
              <a:rPr lang="fi-FI" sz="1200" b="0" i="0" u="none" strike="noStrike" baseline="0" dirty="0">
                <a:latin typeface="TimesNewRomanPSMT"/>
              </a:rPr>
              <a:t>;</a:t>
            </a:r>
          </a:p>
          <a:p>
            <a:pPr algn="l"/>
            <a:r>
              <a:rPr lang="et-EE" sz="1200" b="0" i="0" u="none" strike="noStrike" baseline="0" dirty="0">
                <a:latin typeface="TimesNewRomanPSMT"/>
              </a:rPr>
              <a:t>3) puidutööstusettevõtja teostatav kütte- või hakkpuidu vedu ostja või töötleja juurde 50 kilomeetri raadiuses</a:t>
            </a:r>
          </a:p>
          <a:p>
            <a:pPr algn="l"/>
            <a:r>
              <a:rPr lang="et-EE" sz="1200" b="0" i="0" u="none" strike="noStrike" baseline="0" dirty="0">
                <a:latin typeface="TimesNewRomanPSMT"/>
              </a:rPr>
              <a:t>kohast, kus asub puidutööstusettevõtja tegevuskoht;</a:t>
            </a:r>
          </a:p>
          <a:p>
            <a:pPr algn="l"/>
            <a:r>
              <a:rPr lang="et-EE" sz="1200" b="0" i="0" u="none" strike="noStrike" baseline="0" dirty="0">
                <a:latin typeface="TimesNewRomanPSMT"/>
              </a:rPr>
              <a:t>4) surnu vedu;</a:t>
            </a:r>
          </a:p>
          <a:p>
            <a:pPr algn="l"/>
            <a:r>
              <a:rPr lang="et-EE" sz="1200" b="0" i="0" u="none" strike="noStrike" baseline="0" dirty="0">
                <a:latin typeface="TimesNewRomanPSMT"/>
              </a:rPr>
              <a:t>5) jäätmevedu, heit- ja reovee ning prügivedu;</a:t>
            </a:r>
          </a:p>
          <a:p>
            <a:pPr algn="l"/>
            <a:r>
              <a:rPr lang="et-EE" sz="1200" b="0" i="0" u="none" strike="noStrike" baseline="0" dirty="0">
                <a:latin typeface="TimesNewRomanPSMT"/>
              </a:rPr>
              <a:t>6) vedu betoonisegistiga autoga;</a:t>
            </a:r>
          </a:p>
          <a:p>
            <a:pPr algn="l"/>
            <a:r>
              <a:rPr lang="et-EE" sz="1200" b="0" i="0" u="none" strike="noStrike" baseline="0" dirty="0">
                <a:latin typeface="TimesNewRomanPSMT"/>
              </a:rPr>
              <a:t>7) vedu autorongiga, mis koosneb sõiduautost ja haagisest, kusjuures haagise täismass ei ületa</a:t>
            </a:r>
          </a:p>
          <a:p>
            <a:pPr algn="l"/>
            <a:r>
              <a:rPr lang="et-EE" sz="1200" b="0" i="0" u="none" strike="noStrike" baseline="0" dirty="0">
                <a:latin typeface="TimesNewRomanPSMT"/>
              </a:rPr>
              <a:t>3500 kilogrammi;</a:t>
            </a:r>
          </a:p>
          <a:p>
            <a:pPr algn="l"/>
            <a:r>
              <a:rPr lang="et-EE" sz="1200" b="0" i="0" u="none" strike="noStrike" baseline="0" dirty="0">
                <a:latin typeface="TimesNewRomanPSMT"/>
              </a:rPr>
              <a:t>8) vedu autorongiga, mis koosneb </a:t>
            </a:r>
            <a:r>
              <a:rPr lang="et-EE" sz="1200" b="0" i="0" u="none" strike="noStrike" baseline="0" dirty="0" err="1">
                <a:latin typeface="TimesNewRomanPSMT"/>
              </a:rPr>
              <a:t>eriotstarbelisest</a:t>
            </a:r>
            <a:r>
              <a:rPr lang="et-EE" sz="1200" b="0" i="0" u="none" strike="noStrike" baseline="0" dirty="0">
                <a:latin typeface="TimesNewRomanPSMT"/>
              </a:rPr>
              <a:t> mootorsõidukist, mis ei ole ette nähtud veoseveoks, ja</a:t>
            </a:r>
          </a:p>
          <a:p>
            <a:pPr algn="l"/>
            <a:r>
              <a:rPr lang="fi-FI" sz="1200" b="0" i="0" u="none" strike="noStrike" baseline="0" dirty="0" err="1">
                <a:latin typeface="TimesNewRomanPSMT"/>
              </a:rPr>
              <a:t>haagisest</a:t>
            </a:r>
            <a:r>
              <a:rPr lang="fi-FI" sz="1200" b="0" i="0" u="none" strike="noStrike" baseline="0" dirty="0">
                <a:latin typeface="TimesNewRomanPSMT"/>
              </a:rPr>
              <a:t>, mille </a:t>
            </a:r>
            <a:r>
              <a:rPr lang="fi-FI" sz="1200" b="0" i="0" u="none" strike="noStrike" baseline="0" dirty="0" err="1">
                <a:latin typeface="TimesNewRomanPSMT"/>
              </a:rPr>
              <a:t>täismass</a:t>
            </a:r>
            <a:r>
              <a:rPr lang="fi-FI" sz="1200" b="0" i="0" u="none" strike="noStrike" baseline="0" dirty="0">
                <a:latin typeface="TimesNewRomanPSMT"/>
              </a:rPr>
              <a:t> ei </a:t>
            </a:r>
            <a:r>
              <a:rPr lang="fi-FI" sz="1200" b="0" i="0" u="none" strike="noStrike" baseline="0" dirty="0" err="1">
                <a:latin typeface="TimesNewRomanPSMT"/>
              </a:rPr>
              <a:t>ületa</a:t>
            </a:r>
            <a:r>
              <a:rPr lang="fi-FI" sz="1200" b="0" i="0" u="none" strike="noStrike" baseline="0" dirty="0">
                <a:latin typeface="TimesNewRomanPSMT"/>
              </a:rPr>
              <a:t> 3500 </a:t>
            </a:r>
            <a:r>
              <a:rPr lang="fi-FI" sz="1200" b="0" i="0" u="none" strike="noStrike" baseline="0" dirty="0" err="1">
                <a:latin typeface="TimesNewRomanPSMT"/>
              </a:rPr>
              <a:t>kilogrammi</a:t>
            </a:r>
            <a:r>
              <a:rPr lang="fi-FI" sz="1200" b="0" i="0" u="none" strike="noStrike" baseline="0" dirty="0">
                <a:latin typeface="TimesNewRomanPSMT"/>
              </a:rPr>
              <a:t>;</a:t>
            </a:r>
          </a:p>
          <a:p>
            <a:pPr algn="l"/>
            <a:r>
              <a:rPr lang="et-EE" sz="1200" b="0" i="0" u="none" strike="noStrike" baseline="0" dirty="0">
                <a:latin typeface="TimesNewRomanPSMT"/>
              </a:rPr>
              <a:t>9) spordiürituse korraldamiseks või võistlemiseks ettenähtud sõiduki, looma või inventari vedu auto või</a:t>
            </a:r>
          </a:p>
          <a:p>
            <a:pPr algn="l"/>
            <a:r>
              <a:rPr lang="fi-FI" sz="1200" b="0" i="0" u="none" strike="noStrike" baseline="0" dirty="0" err="1">
                <a:latin typeface="TimesNewRomanPSMT"/>
              </a:rPr>
              <a:t>autorongiga</a:t>
            </a:r>
            <a:r>
              <a:rPr lang="fi-FI" sz="1200" b="0" i="0" u="none" strike="noStrike" baseline="0" dirty="0">
                <a:latin typeface="TimesNewRomanPSMT"/>
              </a:rPr>
              <a:t>, mille </a:t>
            </a:r>
            <a:r>
              <a:rPr lang="fi-FI" sz="1200" b="0" i="0" u="none" strike="noStrike" baseline="0" dirty="0" err="1">
                <a:latin typeface="TimesNewRomanPSMT"/>
              </a:rPr>
              <a:t>täismass</a:t>
            </a:r>
            <a:r>
              <a:rPr lang="fi-FI" sz="1200" b="0" i="0" u="none" strike="noStrike" baseline="0" dirty="0">
                <a:latin typeface="TimesNewRomanPSMT"/>
              </a:rPr>
              <a:t> ei </a:t>
            </a:r>
            <a:r>
              <a:rPr lang="fi-FI" sz="1200" b="0" i="0" u="none" strike="noStrike" baseline="0" dirty="0" err="1">
                <a:latin typeface="TimesNewRomanPSMT"/>
              </a:rPr>
              <a:t>ületa</a:t>
            </a:r>
            <a:r>
              <a:rPr lang="fi-FI" sz="1200" b="0" i="0" u="none" strike="noStrike" baseline="0" dirty="0">
                <a:latin typeface="TimesNewRomanPSMT"/>
              </a:rPr>
              <a:t> 7500 </a:t>
            </a:r>
            <a:r>
              <a:rPr lang="fi-FI" sz="1200" b="0" i="0" u="none" strike="noStrike" baseline="0" dirty="0" err="1">
                <a:latin typeface="TimesNewRomanPSMT"/>
              </a:rPr>
              <a:t>kilogrammi</a:t>
            </a:r>
            <a:r>
              <a:rPr lang="fi-FI" sz="1200" b="0" i="0" u="none" strike="noStrike" baseline="0" dirty="0">
                <a:latin typeface="TimesNewRomanPSMT"/>
              </a:rPr>
              <a:t>.</a:t>
            </a:r>
            <a:endParaRPr lang="et-EE" dirty="0"/>
          </a:p>
        </p:txBody>
      </p:sp>
      <p:sp>
        <p:nvSpPr>
          <p:cNvPr id="4" name="Slaidinumbri kohatäide 3"/>
          <p:cNvSpPr>
            <a:spLocks noGrp="1"/>
          </p:cNvSpPr>
          <p:nvPr>
            <p:ph type="sldNum" sz="quarter" idx="10"/>
          </p:nvPr>
        </p:nvSpPr>
        <p:spPr/>
        <p:txBody>
          <a:bodyPr/>
          <a:lstStyle/>
          <a:p>
            <a:pPr>
              <a:defRPr/>
            </a:pPr>
            <a:fld id="{1014D581-3180-41DF-9E00-EC9F28D96DE6}" type="slidenum">
              <a:rPr lang="en-GB" smtClean="0">
                <a:solidFill>
                  <a:srgbClr val="000000"/>
                </a:solidFill>
              </a:rPr>
              <a:pPr>
                <a:defRPr/>
              </a:pPr>
              <a:t>3</a:t>
            </a:fld>
            <a:endParaRPr lang="en-GB">
              <a:solidFill>
                <a:srgbClr val="000000"/>
              </a:solidFill>
            </a:endParaRPr>
          </a:p>
        </p:txBody>
      </p:sp>
    </p:spTree>
    <p:extLst>
      <p:ext uri="{BB962C8B-B14F-4D97-AF65-F5344CB8AC3E}">
        <p14:creationId xmlns:p14="http://schemas.microsoft.com/office/powerpoint/2010/main" val="1236165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sz="1200" b="0" i="0" u="none" strike="noStrike" kern="1200" baseline="0" dirty="0">
              <a:solidFill>
                <a:schemeClr val="tx1"/>
              </a:solidFill>
              <a:latin typeface="+mn-lt"/>
              <a:ea typeface="+mn-ea"/>
              <a:cs typeface="+mn-cs"/>
            </a:endParaRPr>
          </a:p>
          <a:p>
            <a:endParaRPr lang="et-EE" sz="1200" b="0" i="0" u="none" strike="noStrike" kern="1200" baseline="0" dirty="0">
              <a:solidFill>
                <a:schemeClr val="tx1"/>
              </a:solidFill>
              <a:latin typeface="+mn-lt"/>
              <a:ea typeface="+mn-ea"/>
              <a:cs typeface="+mn-cs"/>
            </a:endParaRPr>
          </a:p>
          <a:p>
            <a:r>
              <a:rPr lang="et-EE" sz="1200" b="1" i="0" u="none" strike="noStrike" kern="1200" baseline="0" dirty="0">
                <a:solidFill>
                  <a:schemeClr val="tx1"/>
                </a:solidFill>
                <a:latin typeface="+mn-lt"/>
                <a:ea typeface="+mn-ea"/>
                <a:cs typeface="+mn-cs"/>
              </a:rPr>
              <a:t>Määrus 561</a:t>
            </a:r>
          </a:p>
          <a:p>
            <a:r>
              <a:rPr lang="et-EE" sz="1200" b="1" i="1" u="none" strike="noStrike" kern="1200" baseline="0" dirty="0">
                <a:solidFill>
                  <a:schemeClr val="tx1"/>
                </a:solidFill>
                <a:latin typeface="+mn-lt"/>
                <a:ea typeface="+mn-ea"/>
                <a:cs typeface="+mn-cs"/>
              </a:rPr>
              <a:t>Artikkel 3 </a:t>
            </a:r>
            <a:endParaRPr lang="et-EE" sz="1200" b="1" i="0" u="none" strike="noStrike" kern="1200" baseline="0" dirty="0">
              <a:solidFill>
                <a:schemeClr val="tx1"/>
              </a:solidFill>
              <a:latin typeface="+mn-lt"/>
              <a:ea typeface="+mn-ea"/>
              <a:cs typeface="+mn-cs"/>
            </a:endParaRPr>
          </a:p>
          <a:p>
            <a:r>
              <a:rPr lang="fi-FI" sz="1200" b="0" i="0" u="none" strike="noStrike" kern="1200" baseline="0" dirty="0" err="1">
                <a:solidFill>
                  <a:schemeClr val="tx1"/>
                </a:solidFill>
                <a:latin typeface="+mn-lt"/>
                <a:ea typeface="+mn-ea"/>
                <a:cs typeface="+mn-cs"/>
              </a:rPr>
              <a:t>Käesolevat</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määrust</a:t>
            </a:r>
            <a:r>
              <a:rPr lang="fi-FI" sz="1200" b="0" i="0" u="none" strike="noStrike" kern="1200" baseline="0" dirty="0">
                <a:solidFill>
                  <a:schemeClr val="tx1"/>
                </a:solidFill>
                <a:latin typeface="+mn-lt"/>
                <a:ea typeface="+mn-ea"/>
                <a:cs typeface="+mn-cs"/>
              </a:rPr>
              <a:t> ei </a:t>
            </a:r>
            <a:r>
              <a:rPr lang="fi-FI" sz="1200" b="0" i="0" u="none" strike="noStrike" kern="1200" baseline="0" dirty="0" err="1">
                <a:solidFill>
                  <a:schemeClr val="tx1"/>
                </a:solidFill>
                <a:latin typeface="+mn-lt"/>
                <a:ea typeface="+mn-ea"/>
                <a:cs typeface="+mn-cs"/>
              </a:rPr>
              <a:t>kohaldata</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vedude</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korral</a:t>
            </a:r>
            <a:r>
              <a:rPr lang="fi-FI" sz="1200" b="0" i="0" u="none" strike="noStrike" kern="1200" baseline="0" dirty="0">
                <a:solidFill>
                  <a:schemeClr val="tx1"/>
                </a:solidFill>
                <a:latin typeface="+mn-lt"/>
                <a:ea typeface="+mn-ea"/>
                <a:cs typeface="+mn-cs"/>
              </a:rPr>
              <a:t>, mille </a:t>
            </a:r>
            <a:r>
              <a:rPr lang="fi-FI" sz="1200" b="0" i="0" u="none" strike="noStrike" kern="1200" baseline="0" dirty="0" err="1">
                <a:solidFill>
                  <a:schemeClr val="tx1"/>
                </a:solidFill>
                <a:latin typeface="+mn-lt"/>
                <a:ea typeface="+mn-ea"/>
                <a:cs typeface="+mn-cs"/>
              </a:rPr>
              <a:t>puhul</a:t>
            </a:r>
            <a:r>
              <a:rPr lang="fi-FI" sz="1200" b="0" i="0" u="none" strike="noStrike" kern="1200" baseline="0" dirty="0">
                <a:solidFill>
                  <a:schemeClr val="tx1"/>
                </a:solidFill>
                <a:latin typeface="+mn-lt"/>
                <a:ea typeface="+mn-ea"/>
                <a:cs typeface="+mn-cs"/>
              </a:rPr>
              <a:t> on </a:t>
            </a:r>
            <a:r>
              <a:rPr lang="fi-FI" sz="1200" b="0" i="0" u="none" strike="noStrike" kern="1200" baseline="0" dirty="0" err="1">
                <a:solidFill>
                  <a:schemeClr val="tx1"/>
                </a:solidFill>
                <a:latin typeface="+mn-lt"/>
                <a:ea typeface="+mn-ea"/>
                <a:cs typeface="+mn-cs"/>
              </a:rPr>
              <a:t>tegemist</a:t>
            </a:r>
            <a:r>
              <a:rPr lang="fi-FI" sz="1200" b="0" i="0" u="none" strike="noStrike" kern="1200" baseline="0" dirty="0">
                <a:solidFill>
                  <a:schemeClr val="tx1"/>
                </a:solidFill>
                <a:latin typeface="+mn-lt"/>
                <a:ea typeface="+mn-ea"/>
                <a:cs typeface="+mn-cs"/>
              </a:rPr>
              <a:t>: </a:t>
            </a:r>
          </a:p>
          <a:p>
            <a:r>
              <a:rPr lang="et-EE" sz="1200" b="0" i="0" u="none" strike="noStrike" kern="1200" baseline="0" dirty="0">
                <a:solidFill>
                  <a:schemeClr val="tx1"/>
                </a:solidFill>
                <a:latin typeface="+mn-lt"/>
                <a:ea typeface="+mn-ea"/>
                <a:cs typeface="+mn-cs"/>
              </a:rPr>
              <a:t>a) sõidukitega, mida kasutatakse regulaarseks reisijateveoks, kui liini pikkus ei ületa 50 km; </a:t>
            </a:r>
            <a:r>
              <a:rPr lang="et-EE" sz="1200" b="1" i="0" u="none" strike="noStrike" kern="1200" baseline="0" dirty="0">
                <a:solidFill>
                  <a:schemeClr val="tx1"/>
                </a:solidFill>
                <a:latin typeface="+mn-lt"/>
                <a:ea typeface="+mn-ea"/>
                <a:cs typeface="+mn-cs"/>
              </a:rPr>
              <a:t>▼M2 </a:t>
            </a:r>
            <a:endParaRPr lang="et-EE" sz="1200" b="0" i="0" u="none" strike="noStrike" kern="1200" baseline="0" dirty="0">
              <a:solidFill>
                <a:schemeClr val="tx1"/>
              </a:solidFill>
              <a:latin typeface="+mn-lt"/>
              <a:ea typeface="+mn-ea"/>
              <a:cs typeface="+mn-cs"/>
            </a:endParaRPr>
          </a:p>
          <a:p>
            <a:r>
              <a:rPr lang="et-EE" sz="1200" b="0" i="0" u="none" strike="noStrike" kern="1200" baseline="0" dirty="0">
                <a:solidFill>
                  <a:schemeClr val="tx1"/>
                </a:solidFill>
                <a:latin typeface="+mn-lt"/>
                <a:ea typeface="+mn-ea"/>
                <a:cs typeface="+mn-cs"/>
              </a:rPr>
              <a:t>aa) sõidukite või autorongidega, mille lubatud täismass ei ületa 7,5 tonni ja mida kasutatakse selliste materjalide, seadmete või masinate veoks, mida juht vajab seoses oma tööga, ning mida kasutatakse ettevõtte asukohast 100 km raadiuses, tingimusel et sõiduki juhtimine ei ole juhi põhitegevus; </a:t>
            </a:r>
            <a:r>
              <a:rPr lang="et-EE" sz="1200" b="1" i="0" u="none" strike="noStrike" kern="1200" baseline="0" dirty="0">
                <a:solidFill>
                  <a:schemeClr val="tx1"/>
                </a:solidFill>
                <a:latin typeface="+mn-lt"/>
                <a:ea typeface="+mn-ea"/>
                <a:cs typeface="+mn-cs"/>
              </a:rPr>
              <a:t>▼B </a:t>
            </a:r>
            <a:endParaRPr lang="et-EE" sz="1200" b="0" i="0" u="none" strike="noStrike" kern="1200" baseline="0" dirty="0">
              <a:solidFill>
                <a:schemeClr val="tx1"/>
              </a:solidFill>
              <a:latin typeface="+mn-lt"/>
              <a:ea typeface="+mn-ea"/>
              <a:cs typeface="+mn-cs"/>
            </a:endParaRPr>
          </a:p>
          <a:p>
            <a:r>
              <a:rPr lang="et-EE" sz="1200" b="0" i="0" u="none" strike="noStrike" kern="1200" baseline="0" dirty="0">
                <a:solidFill>
                  <a:schemeClr val="tx1"/>
                </a:solidFill>
                <a:latin typeface="+mn-lt"/>
                <a:ea typeface="+mn-ea"/>
                <a:cs typeface="+mn-cs"/>
              </a:rPr>
              <a:t>b) sõidukitega, mille suurim lubatud kiirus ei ületa 40 km/h; </a:t>
            </a:r>
          </a:p>
          <a:p>
            <a:r>
              <a:rPr lang="et-EE" sz="1200" b="0" i="0" u="none" strike="noStrike" kern="1200" baseline="0" dirty="0">
                <a:solidFill>
                  <a:schemeClr val="tx1"/>
                </a:solidFill>
                <a:latin typeface="+mn-lt"/>
                <a:ea typeface="+mn-ea"/>
                <a:cs typeface="+mn-cs"/>
              </a:rPr>
              <a:t>c) sõidukitega, mis kuuluvad relvajõududele, päästeteenistustele ja tuletõrjeteenistustele ning korrakaitseorganitele või on nende käsutuses ilma juhita, kui vedu leiab aset nimetatud teenistuste ametiülesannete täitmiseks ja sõidukite kasutus on nende kontrolli all; </a:t>
            </a:r>
          </a:p>
          <a:p>
            <a:r>
              <a:rPr lang="et-EE" sz="1200" b="0" i="0" u="none" strike="noStrike" kern="1200" baseline="0" dirty="0">
                <a:solidFill>
                  <a:schemeClr val="tx1"/>
                </a:solidFill>
                <a:latin typeface="+mn-lt"/>
                <a:ea typeface="+mn-ea"/>
                <a:cs typeface="+mn-cs"/>
              </a:rPr>
              <a:t>d) sõidukitega, mida kasutatakse eriolukordade või päästeoperatsioonide korral, sealhulgas humanitaarabi mitteärilisel veol; </a:t>
            </a:r>
          </a:p>
          <a:p>
            <a:r>
              <a:rPr lang="et-EE" sz="1200" b="0" i="0" u="none" strike="noStrike" kern="1200" baseline="0" dirty="0">
                <a:solidFill>
                  <a:schemeClr val="tx1"/>
                </a:solidFill>
                <a:latin typeface="+mn-lt"/>
                <a:ea typeface="+mn-ea"/>
                <a:cs typeface="+mn-cs"/>
              </a:rPr>
              <a:t>e) meditsiinilistel eesmärkidel kasutatavate erisõidukitega; </a:t>
            </a:r>
          </a:p>
          <a:p>
            <a:r>
              <a:rPr lang="et-EE" sz="1200" b="0" i="0" u="none" strike="noStrike" kern="1200" baseline="0" dirty="0">
                <a:solidFill>
                  <a:schemeClr val="tx1"/>
                </a:solidFill>
                <a:latin typeface="+mn-lt"/>
                <a:ea typeface="+mn-ea"/>
                <a:cs typeface="+mn-cs"/>
              </a:rPr>
              <a:t>f) sihtotstarbeliste teisaldussõidukitega, mida kasutatakse 100 km raadiuses nende asukohast; </a:t>
            </a:r>
          </a:p>
          <a:p>
            <a:r>
              <a:rPr lang="et-EE" sz="1200" b="0" i="0" u="none" strike="noStrike" kern="1200" baseline="0" dirty="0">
                <a:solidFill>
                  <a:schemeClr val="tx1"/>
                </a:solidFill>
                <a:latin typeface="+mn-lt"/>
                <a:ea typeface="+mn-ea"/>
                <a:cs typeface="+mn-cs"/>
              </a:rPr>
              <a:t>g) sõidukitega, mis läbivad tehnilise arendamise, remondi või hoolduse eesmärgil teekatsetusi, ning uute ja ümberehitatud sõidukitega, mis pole veel kasutusse võetud; </a:t>
            </a:r>
          </a:p>
          <a:p>
            <a:r>
              <a:rPr lang="et-EE" sz="1200" b="0" i="0" u="none" strike="noStrike" kern="1200" baseline="0" dirty="0">
                <a:solidFill>
                  <a:schemeClr val="tx1"/>
                </a:solidFill>
                <a:latin typeface="+mn-lt"/>
                <a:ea typeface="+mn-ea"/>
                <a:cs typeface="+mn-cs"/>
              </a:rPr>
              <a:t>h) kaupade mitteäriliseks veoks kasutatavate sõidukite või sõidukite kombinatsioonidega, mille lubatud täismass ei ületa 7,5 tonni; </a:t>
            </a:r>
          </a:p>
          <a:p>
            <a:r>
              <a:rPr lang="et-EE" sz="1200" b="0" i="0" u="none" strike="noStrike" kern="1200" baseline="0" dirty="0">
                <a:solidFill>
                  <a:schemeClr val="tx1"/>
                </a:solidFill>
                <a:latin typeface="+mn-lt"/>
                <a:ea typeface="+mn-ea"/>
                <a:cs typeface="+mn-cs"/>
              </a:rPr>
              <a:t>i) kaubanduslike sõidukitega, mis on selle liikmesriigi, kus neid kasutatakse, õigusaktide kohaselt ajaloolised, ning mida ei kasutata reisijate- või kaubaveoks. </a:t>
            </a:r>
            <a:endParaRPr lang="et-EE" dirty="0"/>
          </a:p>
        </p:txBody>
      </p:sp>
      <p:sp>
        <p:nvSpPr>
          <p:cNvPr id="4" name="Slaidinumbri kohatäide 3"/>
          <p:cNvSpPr>
            <a:spLocks noGrp="1"/>
          </p:cNvSpPr>
          <p:nvPr>
            <p:ph type="sldNum" sz="quarter" idx="10"/>
          </p:nvPr>
        </p:nvSpPr>
        <p:spPr/>
        <p:txBody>
          <a:bodyPr/>
          <a:lstStyle/>
          <a:p>
            <a:pPr>
              <a:defRPr/>
            </a:pPr>
            <a:fld id="{1014D581-3180-41DF-9E00-EC9F28D96DE6}" type="slidenum">
              <a:rPr lang="en-GB" smtClean="0">
                <a:solidFill>
                  <a:srgbClr val="000000"/>
                </a:solidFill>
              </a:rPr>
              <a:pPr>
                <a:defRPr/>
              </a:pPr>
              <a:t>4</a:t>
            </a:fld>
            <a:endParaRPr lang="en-GB">
              <a:solidFill>
                <a:srgbClr val="000000"/>
              </a:solidFill>
            </a:endParaRPr>
          </a:p>
        </p:txBody>
      </p:sp>
    </p:spTree>
    <p:extLst>
      <p:ext uri="{BB962C8B-B14F-4D97-AF65-F5344CB8AC3E}">
        <p14:creationId xmlns:p14="http://schemas.microsoft.com/office/powerpoint/2010/main" val="3288492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t-EE" sz="1200" b="1" i="0" u="none" strike="noStrike" kern="1200" cap="none" spc="0" normalizeH="0" baseline="0" noProof="0" dirty="0">
                <a:ln>
                  <a:noFill/>
                </a:ln>
                <a:solidFill>
                  <a:srgbClr val="000000"/>
                </a:solidFill>
                <a:effectLst/>
                <a:uLnTx/>
                <a:uFillTx/>
                <a:latin typeface="Times New Roman" pitchFamily="18" charset="0"/>
                <a:ea typeface="+mn-ea"/>
                <a:cs typeface="+mn-cs"/>
              </a:rPr>
              <a:t>LS 5. peatükk JUHI TÖÖ- JA PUHKEAEG NING TÖÖTASU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t-EE" sz="1200" b="1" i="0" u="none" strike="noStrike" kern="1200" cap="none" spc="0" normalizeH="0" baseline="0" noProof="0" dirty="0">
                <a:ln>
                  <a:noFill/>
                </a:ln>
                <a:solidFill>
                  <a:srgbClr val="000000"/>
                </a:solidFill>
                <a:effectLst/>
                <a:uLnTx/>
                <a:uFillTx/>
                <a:latin typeface="Times New Roman" pitchFamily="18" charset="0"/>
                <a:ea typeface="+mn-ea"/>
                <a:cs typeface="+mn-cs"/>
              </a:rPr>
              <a:t>§ 130. Nõuded mootorsõidukijuhi töö-, sõidu- ja puhkeajale</a:t>
            </a:r>
          </a:p>
          <a:p>
            <a:pPr algn="l"/>
            <a:r>
              <a:rPr lang="et-EE" sz="1200" b="0" i="0" u="none" strike="noStrike" kern="1200" dirty="0">
                <a:solidFill>
                  <a:schemeClr val="tx1"/>
                </a:solidFill>
                <a:effectLst/>
                <a:latin typeface="Times New Roman" pitchFamily="18" charset="0"/>
                <a:ea typeface="+mn-ea"/>
                <a:cs typeface="+mn-cs"/>
              </a:rPr>
              <a:t> </a:t>
            </a:r>
            <a:r>
              <a:rPr lang="et-EE" sz="1200" b="0" i="0" kern="1200" dirty="0">
                <a:solidFill>
                  <a:schemeClr val="tx1"/>
                </a:solidFill>
                <a:effectLst/>
                <a:latin typeface="Times New Roman" pitchFamily="18" charset="0"/>
                <a:ea typeface="+mn-ea"/>
                <a:cs typeface="+mn-cs"/>
              </a:rPr>
              <a:t>(12) Euroopa Parlamendi ja nõukogu määruses (EÜ) nr 561/2006 sätestatud nõudeid ei rakendata juhtide suhtes riigisisesel maanteeveol, kui:</a:t>
            </a:r>
            <a:br>
              <a:rPr lang="et-EE" dirty="0"/>
            </a:br>
            <a:r>
              <a:rPr lang="et-EE" sz="1200" b="0" i="0" u="none" strike="noStrike" kern="1200" dirty="0">
                <a:solidFill>
                  <a:schemeClr val="tx1"/>
                </a:solidFill>
                <a:effectLst/>
                <a:latin typeface="Times New Roman" pitchFamily="18" charset="0"/>
                <a:ea typeface="+mn-ea"/>
                <a:cs typeface="+mn-cs"/>
              </a:rPr>
              <a:t> </a:t>
            </a:r>
            <a:r>
              <a:rPr lang="et-EE" sz="1200" b="0" i="0" kern="1200" dirty="0">
                <a:solidFill>
                  <a:schemeClr val="tx1"/>
                </a:solidFill>
                <a:effectLst/>
                <a:latin typeface="Times New Roman" pitchFamily="18" charset="0"/>
                <a:ea typeface="+mn-ea"/>
                <a:cs typeface="+mn-cs"/>
              </a:rPr>
              <a:t>1) sõidukit kasutavad põllumajandus-, aiandus-, metsandus- või kalandusettevõtjad kaubaveoks oma äritegevuse raames kuni 50 kilomeetri raadiuses ettevõtte asukohast;</a:t>
            </a:r>
            <a:br>
              <a:rPr lang="et-EE" dirty="0"/>
            </a:br>
            <a:r>
              <a:rPr lang="et-EE" sz="1200" b="0" i="0" kern="1200" dirty="0">
                <a:solidFill>
                  <a:schemeClr val="tx1"/>
                </a:solidFill>
                <a:effectLst/>
                <a:latin typeface="Times New Roman" pitchFamily="18" charset="0"/>
                <a:ea typeface="+mn-ea"/>
                <a:cs typeface="+mn-cs"/>
              </a:rPr>
              <a:t>[</a:t>
            </a:r>
            <a:r>
              <a:rPr lang="et-EE" sz="1200" b="0" i="0" u="none" strike="noStrike" kern="1200" dirty="0">
                <a:solidFill>
                  <a:schemeClr val="tx1"/>
                </a:solidFill>
                <a:effectLst/>
                <a:latin typeface="Times New Roman" pitchFamily="18" charset="0"/>
                <a:ea typeface="+mn-ea"/>
                <a:cs typeface="+mn-cs"/>
                <a:hlinkClick r:id="rId3"/>
              </a:rPr>
              <a:t>RT I, 28.03.2017, 1</a:t>
            </a:r>
            <a:r>
              <a:rPr lang="et-EE" sz="1200" b="0" i="0" kern="1200" dirty="0">
                <a:solidFill>
                  <a:schemeClr val="tx1"/>
                </a:solidFill>
                <a:effectLst/>
                <a:latin typeface="Times New Roman" pitchFamily="18" charset="0"/>
                <a:ea typeface="+mn-ea"/>
                <a:cs typeface="+mn-cs"/>
              </a:rPr>
              <a:t> - jõust. 07.04.2017] </a:t>
            </a:r>
            <a:br>
              <a:rPr lang="et-EE" dirty="0"/>
            </a:br>
            <a:r>
              <a:rPr lang="et-EE" sz="1200" b="0" i="0" u="none" strike="noStrike" kern="1200" dirty="0">
                <a:solidFill>
                  <a:schemeClr val="tx1"/>
                </a:solidFill>
                <a:effectLst/>
                <a:latin typeface="Times New Roman" pitchFamily="18" charset="0"/>
                <a:ea typeface="+mn-ea"/>
                <a:cs typeface="+mn-cs"/>
              </a:rPr>
              <a:t> </a:t>
            </a:r>
            <a:r>
              <a:rPr lang="et-EE" sz="1200" b="0" i="0" kern="1200" dirty="0">
                <a:solidFill>
                  <a:schemeClr val="tx1"/>
                </a:solidFill>
                <a:effectLst/>
                <a:latin typeface="Times New Roman" pitchFamily="18" charset="0"/>
                <a:ea typeface="+mn-ea"/>
                <a:cs typeface="+mn-cs"/>
              </a:rPr>
              <a:t>2) sõidukit kasutatakse inimtoiduks mittemõeldud loomsete jäätmete või korjuste veol;</a:t>
            </a:r>
            <a:br>
              <a:rPr lang="et-EE" dirty="0"/>
            </a:br>
            <a:r>
              <a:rPr lang="et-EE" sz="1200" b="0" i="0" kern="1200" dirty="0">
                <a:solidFill>
                  <a:schemeClr val="tx1"/>
                </a:solidFill>
                <a:effectLst/>
                <a:latin typeface="Times New Roman" pitchFamily="18" charset="0"/>
                <a:ea typeface="+mn-ea"/>
                <a:cs typeface="+mn-cs"/>
              </a:rPr>
              <a:t>[</a:t>
            </a:r>
            <a:r>
              <a:rPr lang="et-EE" sz="1200" b="0" i="0" u="none" strike="noStrike" kern="1200" dirty="0">
                <a:solidFill>
                  <a:schemeClr val="tx1"/>
                </a:solidFill>
                <a:effectLst/>
                <a:latin typeface="Times New Roman" pitchFamily="18" charset="0"/>
                <a:ea typeface="+mn-ea"/>
                <a:cs typeface="+mn-cs"/>
                <a:hlinkClick r:id="rId3"/>
              </a:rPr>
              <a:t>RT I, 28.03.2017, 1</a:t>
            </a:r>
            <a:r>
              <a:rPr lang="et-EE" sz="1200" b="0" i="0" kern="1200" dirty="0">
                <a:solidFill>
                  <a:schemeClr val="tx1"/>
                </a:solidFill>
                <a:effectLst/>
                <a:latin typeface="Times New Roman" pitchFamily="18" charset="0"/>
                <a:ea typeface="+mn-ea"/>
                <a:cs typeface="+mn-cs"/>
              </a:rPr>
              <a:t> - jõust. 07.04.2017] </a:t>
            </a:r>
            <a:br>
              <a:rPr lang="et-EE" dirty="0"/>
            </a:br>
            <a:r>
              <a:rPr lang="et-EE" sz="1200" b="0" i="0" u="none" strike="noStrike" kern="1200" dirty="0">
                <a:solidFill>
                  <a:schemeClr val="tx1"/>
                </a:solidFill>
                <a:effectLst/>
                <a:latin typeface="Times New Roman" pitchFamily="18" charset="0"/>
                <a:ea typeface="+mn-ea"/>
                <a:cs typeface="+mn-cs"/>
              </a:rPr>
              <a:t> </a:t>
            </a:r>
            <a:r>
              <a:rPr lang="et-EE" sz="1200" b="0" i="0" kern="1200" dirty="0">
                <a:solidFill>
                  <a:schemeClr val="tx1"/>
                </a:solidFill>
                <a:effectLst/>
                <a:latin typeface="Times New Roman" pitchFamily="18" charset="0"/>
                <a:ea typeface="+mn-ea"/>
                <a:cs typeface="+mn-cs"/>
              </a:rPr>
              <a:t>3) sõidukit kasutatakse loomade veol põllumajandustootjalt samas maakonnas asuvale turule ja vastupidi või turult kuni 50 kilomeetri kaugusel asuvasse tapamajja;</a:t>
            </a:r>
            <a:br>
              <a:rPr lang="et-EE" dirty="0"/>
            </a:br>
            <a:r>
              <a:rPr lang="et-EE" sz="1200" b="0" i="0" u="none" strike="noStrike" kern="1200" dirty="0">
                <a:solidFill>
                  <a:schemeClr val="tx1"/>
                </a:solidFill>
                <a:effectLst/>
                <a:latin typeface="Times New Roman" pitchFamily="18" charset="0"/>
                <a:ea typeface="+mn-ea"/>
                <a:cs typeface="+mn-cs"/>
              </a:rPr>
              <a:t> </a:t>
            </a:r>
            <a:r>
              <a:rPr lang="et-EE" sz="1200" b="0" i="0" kern="1200" dirty="0">
                <a:solidFill>
                  <a:schemeClr val="tx1"/>
                </a:solidFill>
                <a:effectLst/>
                <a:latin typeface="Times New Roman" pitchFamily="18" charset="0"/>
                <a:ea typeface="+mn-ea"/>
                <a:cs typeface="+mn-cs"/>
              </a:rPr>
              <a:t>4) [kehtetu - </a:t>
            </a:r>
            <a:r>
              <a:rPr lang="et-EE" sz="1200" b="0" i="0" u="none" strike="noStrike" kern="1200" dirty="0">
                <a:solidFill>
                  <a:schemeClr val="tx1"/>
                </a:solidFill>
                <a:effectLst/>
                <a:latin typeface="Times New Roman" pitchFamily="18" charset="0"/>
                <a:ea typeface="+mn-ea"/>
                <a:cs typeface="+mn-cs"/>
                <a:hlinkClick r:id="rId4"/>
              </a:rPr>
              <a:t>RT I, 28.02.2015, 1</a:t>
            </a:r>
            <a:r>
              <a:rPr lang="et-EE" sz="1200" b="0" i="0" kern="1200" dirty="0">
                <a:solidFill>
                  <a:schemeClr val="tx1"/>
                </a:solidFill>
                <a:effectLst/>
                <a:latin typeface="Times New Roman" pitchFamily="18" charset="0"/>
                <a:ea typeface="+mn-ea"/>
                <a:cs typeface="+mn-cs"/>
              </a:rPr>
              <a:t> - jõust. 02.03.2015] </a:t>
            </a:r>
            <a:br>
              <a:rPr lang="et-EE" dirty="0"/>
            </a:br>
            <a:r>
              <a:rPr lang="et-EE" sz="1200" b="0" i="0" u="none" strike="noStrike" kern="1200" dirty="0">
                <a:solidFill>
                  <a:schemeClr val="tx1"/>
                </a:solidFill>
                <a:effectLst/>
                <a:latin typeface="Times New Roman" pitchFamily="18" charset="0"/>
                <a:ea typeface="+mn-ea"/>
                <a:cs typeface="+mn-cs"/>
              </a:rPr>
              <a:t> </a:t>
            </a:r>
            <a:r>
              <a:rPr lang="et-EE" sz="1200" b="0" i="0" kern="1200" dirty="0">
                <a:solidFill>
                  <a:schemeClr val="tx1"/>
                </a:solidFill>
                <a:effectLst/>
                <a:latin typeface="Times New Roman" pitchFamily="18" charset="0"/>
                <a:ea typeface="+mn-ea"/>
                <a:cs typeface="+mn-cs"/>
              </a:rPr>
              <a:t>5) survegaasi, vedelgaasi või elektri jõul liikuvat sõidukit kasutatakse veoseveol ettevõtte asukohast kuni 50 kilomeetri raadiuses ning sõiduki lubatud suurim täismass koos haagise või poolhaagisega ei ületa 7500 kilogrammi;</a:t>
            </a:r>
            <a:br>
              <a:rPr lang="et-EE" dirty="0"/>
            </a:br>
            <a:r>
              <a:rPr lang="et-EE" sz="1200" b="0" i="0" u="none" strike="noStrike" kern="1200" dirty="0">
                <a:solidFill>
                  <a:schemeClr val="tx1"/>
                </a:solidFill>
                <a:effectLst/>
                <a:latin typeface="Times New Roman" pitchFamily="18" charset="0"/>
                <a:ea typeface="+mn-ea"/>
                <a:cs typeface="+mn-cs"/>
              </a:rPr>
              <a:t> </a:t>
            </a:r>
            <a:r>
              <a:rPr lang="et-EE" sz="1200" b="0" i="0" kern="1200" dirty="0">
                <a:solidFill>
                  <a:schemeClr val="tx1"/>
                </a:solidFill>
                <a:effectLst/>
                <a:latin typeface="Times New Roman" pitchFamily="18" charset="0"/>
                <a:ea typeface="+mn-ea"/>
                <a:cs typeface="+mn-cs"/>
              </a:rPr>
              <a:t>6) sõidukit kasutatakse ainult õppesõidul juhiloa ja kutsetunnistuse saamise eesmärgil;</a:t>
            </a:r>
            <a:br>
              <a:rPr lang="et-EE" dirty="0"/>
            </a:br>
            <a:r>
              <a:rPr lang="et-EE" sz="1200" b="0" i="0" u="none" strike="noStrike" kern="1200" dirty="0">
                <a:solidFill>
                  <a:schemeClr val="tx1"/>
                </a:solidFill>
                <a:effectLst/>
                <a:latin typeface="Times New Roman" pitchFamily="18" charset="0"/>
                <a:ea typeface="+mn-ea"/>
                <a:cs typeface="+mn-cs"/>
              </a:rPr>
              <a:t> </a:t>
            </a:r>
            <a:r>
              <a:rPr lang="et-EE" sz="1200" b="0" i="0" kern="1200" dirty="0">
                <a:solidFill>
                  <a:schemeClr val="tx1"/>
                </a:solidFill>
                <a:effectLst/>
                <a:latin typeface="Times New Roman" pitchFamily="18" charset="0"/>
                <a:ea typeface="+mn-ea"/>
                <a:cs typeface="+mn-cs"/>
              </a:rPr>
              <a:t>7) sõidukiks on põllu- või metsamajanduslik traktor, mida kasutatakse põllu- ja metsamajandustöödeks ettevõtte asukohast kuni 100 kilomeetri raadiuses;</a:t>
            </a:r>
            <a:br>
              <a:rPr lang="et-EE" dirty="0"/>
            </a:br>
            <a:r>
              <a:rPr lang="et-EE" sz="1200" b="0" i="0" u="none" strike="noStrike" kern="1200" dirty="0">
                <a:solidFill>
                  <a:schemeClr val="tx1"/>
                </a:solidFill>
                <a:effectLst/>
                <a:latin typeface="Times New Roman" pitchFamily="18" charset="0"/>
                <a:ea typeface="+mn-ea"/>
                <a:cs typeface="+mn-cs"/>
              </a:rPr>
              <a:t> </a:t>
            </a:r>
            <a:r>
              <a:rPr lang="et-EE" sz="1200" b="0" i="0" kern="1200" dirty="0">
                <a:solidFill>
                  <a:schemeClr val="tx1"/>
                </a:solidFill>
                <a:effectLst/>
                <a:latin typeface="Times New Roman" pitchFamily="18" charset="0"/>
                <a:ea typeface="+mn-ea"/>
                <a:cs typeface="+mn-cs"/>
              </a:rPr>
              <a:t>8) sõidukit kasutatakse seoses kanalisatsioonitöödega, üleujutuste vastu kindlustamise töödega, vee-, gaasi- ja elektrihooldusteenuse osutamisega, teehoolduse või -kontrolliga, olmejäätmete ukselt uksele kogumise ja kõrvaldamisega, telegraafi-, telefoni-, raadio- või televisiooniteenuse osutamisega ning raadio- või telesaatjate või vastuvõtjate asukoha määramisega;</a:t>
            </a:r>
            <a:br>
              <a:rPr lang="et-EE" dirty="0"/>
            </a:br>
            <a:r>
              <a:rPr lang="et-EE" sz="1200" b="0" i="0" kern="1200" dirty="0">
                <a:solidFill>
                  <a:schemeClr val="tx1"/>
                </a:solidFill>
                <a:effectLst/>
                <a:latin typeface="Times New Roman" pitchFamily="18" charset="0"/>
                <a:ea typeface="+mn-ea"/>
                <a:cs typeface="+mn-cs"/>
              </a:rPr>
              <a:t>[</a:t>
            </a:r>
            <a:r>
              <a:rPr lang="et-EE" sz="1200" b="0" i="0" u="none" strike="noStrike" kern="1200" dirty="0">
                <a:solidFill>
                  <a:schemeClr val="tx1"/>
                </a:solidFill>
                <a:effectLst/>
                <a:latin typeface="Times New Roman" pitchFamily="18" charset="0"/>
                <a:ea typeface="+mn-ea"/>
                <a:cs typeface="+mn-cs"/>
                <a:hlinkClick r:id="rId4"/>
              </a:rPr>
              <a:t>RT I, 28.02.2015, 1</a:t>
            </a:r>
            <a:r>
              <a:rPr lang="et-EE" sz="1200" b="0" i="0" kern="1200" dirty="0">
                <a:solidFill>
                  <a:schemeClr val="tx1"/>
                </a:solidFill>
                <a:effectLst/>
                <a:latin typeface="Times New Roman" pitchFamily="18" charset="0"/>
                <a:ea typeface="+mn-ea"/>
                <a:cs typeface="+mn-cs"/>
              </a:rPr>
              <a:t> - jõust. 01.05.2015] </a:t>
            </a:r>
            <a:br>
              <a:rPr lang="et-EE" dirty="0"/>
            </a:br>
            <a:r>
              <a:rPr lang="et-EE" sz="1200" b="0" i="0" u="none" strike="noStrike" kern="1200" dirty="0">
                <a:solidFill>
                  <a:schemeClr val="tx1"/>
                </a:solidFill>
                <a:effectLst/>
                <a:latin typeface="Times New Roman" pitchFamily="18" charset="0"/>
                <a:ea typeface="+mn-ea"/>
                <a:cs typeface="+mn-cs"/>
              </a:rPr>
              <a:t> </a:t>
            </a:r>
            <a:r>
              <a:rPr lang="et-EE" sz="1200" b="0" i="0" kern="1200" dirty="0">
                <a:solidFill>
                  <a:schemeClr val="tx1"/>
                </a:solidFill>
                <a:effectLst/>
                <a:latin typeface="Times New Roman" pitchFamily="18" charset="0"/>
                <a:ea typeface="+mn-ea"/>
                <a:cs typeface="+mn-cs"/>
              </a:rPr>
              <a:t>9) erisõiduk veab tsirkuse või lõbustuspargi varustust;</a:t>
            </a:r>
            <a:br>
              <a:rPr lang="et-EE" dirty="0"/>
            </a:br>
            <a:r>
              <a:rPr lang="et-EE" sz="1200" b="0" i="0" u="none" strike="noStrike" kern="1200" dirty="0">
                <a:solidFill>
                  <a:schemeClr val="tx1"/>
                </a:solidFill>
                <a:effectLst/>
                <a:latin typeface="Times New Roman" pitchFamily="18" charset="0"/>
                <a:ea typeface="+mn-ea"/>
                <a:cs typeface="+mn-cs"/>
              </a:rPr>
              <a:t> </a:t>
            </a:r>
            <a:r>
              <a:rPr lang="et-EE" sz="1200" b="0" i="0" kern="1200" dirty="0">
                <a:solidFill>
                  <a:schemeClr val="tx1"/>
                </a:solidFill>
                <a:effectLst/>
                <a:latin typeface="Times New Roman" pitchFamily="18" charset="0"/>
                <a:ea typeface="+mn-ea"/>
                <a:cs typeface="+mn-cs"/>
              </a:rPr>
              <a:t>10) sõidukit kasutatakse lautadest piima kogumiseks, lautadesse piimamahutite tagastamiseks või söödaks mõeldud piimatoodete </a:t>
            </a:r>
            <a:r>
              <a:rPr lang="et-EE" sz="1200" b="0" i="0" kern="1200" dirty="0" err="1">
                <a:solidFill>
                  <a:schemeClr val="tx1"/>
                </a:solidFill>
                <a:effectLst/>
                <a:latin typeface="Times New Roman" pitchFamily="18" charset="0"/>
                <a:ea typeface="+mn-ea"/>
                <a:cs typeface="+mn-cs"/>
              </a:rPr>
              <a:t>kohaletoimetamiseks</a:t>
            </a:r>
            <a:r>
              <a:rPr lang="et-EE" sz="1200" b="0" i="0" kern="1200" dirty="0">
                <a:solidFill>
                  <a:schemeClr val="tx1"/>
                </a:solidFill>
                <a:effectLst/>
                <a:latin typeface="Times New Roman" pitchFamily="18" charset="0"/>
                <a:ea typeface="+mn-ea"/>
                <a:cs typeface="+mn-cs"/>
              </a:rPr>
              <a:t>;</a:t>
            </a:r>
            <a:br>
              <a:rPr lang="et-EE" dirty="0"/>
            </a:br>
            <a:r>
              <a:rPr lang="et-EE" sz="1200" b="0" i="0" kern="1200" dirty="0">
                <a:solidFill>
                  <a:schemeClr val="tx1"/>
                </a:solidFill>
                <a:effectLst/>
                <a:latin typeface="Times New Roman" pitchFamily="18" charset="0"/>
                <a:ea typeface="+mn-ea"/>
                <a:cs typeface="+mn-cs"/>
              </a:rPr>
              <a:t>[</a:t>
            </a:r>
            <a:r>
              <a:rPr lang="et-EE" sz="1200" b="0" i="0" u="none" strike="noStrike" kern="1200" dirty="0">
                <a:solidFill>
                  <a:schemeClr val="tx1"/>
                </a:solidFill>
                <a:effectLst/>
                <a:latin typeface="Times New Roman" pitchFamily="18" charset="0"/>
                <a:ea typeface="+mn-ea"/>
                <a:cs typeface="+mn-cs"/>
                <a:hlinkClick r:id="rId3"/>
              </a:rPr>
              <a:t>RT I, 28.03.2017, 1</a:t>
            </a:r>
            <a:r>
              <a:rPr lang="et-EE" sz="1200" b="0" i="0" kern="1200" dirty="0">
                <a:solidFill>
                  <a:schemeClr val="tx1"/>
                </a:solidFill>
                <a:effectLst/>
                <a:latin typeface="Times New Roman" pitchFamily="18" charset="0"/>
                <a:ea typeface="+mn-ea"/>
                <a:cs typeface="+mn-cs"/>
              </a:rPr>
              <a:t> - jõust. 07.04.2017] </a:t>
            </a:r>
            <a:br>
              <a:rPr lang="et-EE" dirty="0"/>
            </a:br>
            <a:r>
              <a:rPr lang="et-EE" sz="1200" b="0" i="0" u="none" strike="noStrike" kern="1200" dirty="0">
                <a:solidFill>
                  <a:schemeClr val="tx1"/>
                </a:solidFill>
                <a:effectLst/>
                <a:latin typeface="Times New Roman" pitchFamily="18" charset="0"/>
                <a:ea typeface="+mn-ea"/>
                <a:cs typeface="+mn-cs"/>
              </a:rPr>
              <a:t> </a:t>
            </a:r>
            <a:r>
              <a:rPr lang="et-EE" sz="1200" b="0" i="0" kern="1200" dirty="0">
                <a:solidFill>
                  <a:schemeClr val="tx1"/>
                </a:solidFill>
                <a:effectLst/>
                <a:latin typeface="Times New Roman" pitchFamily="18" charset="0"/>
                <a:ea typeface="+mn-ea"/>
                <a:cs typeface="+mn-cs"/>
              </a:rPr>
              <a:t>11) 10 kuni 17 istekohaga bussi omanik või vastutav kasutaja on rahvastikuregistri andmetel nelja või enama lapse vanem, sellekohane märge on sõiduki registreerimistunnistusel ja bussi kasutatakse mitteäriliseks </a:t>
            </a:r>
            <a:r>
              <a:rPr lang="et-EE" sz="1200" b="0" i="0" kern="1200" dirty="0" err="1">
                <a:solidFill>
                  <a:schemeClr val="tx1"/>
                </a:solidFill>
                <a:effectLst/>
                <a:latin typeface="Times New Roman" pitchFamily="18" charset="0"/>
                <a:ea typeface="+mn-ea"/>
                <a:cs typeface="+mn-cs"/>
              </a:rPr>
              <a:t>sõitjateveoks</a:t>
            </a:r>
            <a:r>
              <a:rPr lang="et-EE" sz="1200" b="0" i="0" kern="1200" dirty="0">
                <a:solidFill>
                  <a:schemeClr val="tx1"/>
                </a:solidFill>
                <a:effectLst/>
                <a:latin typeface="Times New Roman" pitchFamily="18" charset="0"/>
                <a:ea typeface="+mn-ea"/>
                <a:cs typeface="+mn-cs"/>
              </a:rPr>
              <a:t>.</a:t>
            </a:r>
            <a:endParaRPr lang="et-EE" dirty="0"/>
          </a:p>
        </p:txBody>
      </p:sp>
      <p:sp>
        <p:nvSpPr>
          <p:cNvPr id="4" name="Slaidinumbri kohatäide 3"/>
          <p:cNvSpPr>
            <a:spLocks noGrp="1"/>
          </p:cNvSpPr>
          <p:nvPr>
            <p:ph type="sldNum" sz="quarter" idx="10"/>
          </p:nvPr>
        </p:nvSpPr>
        <p:spPr/>
        <p:txBody>
          <a:bodyPr/>
          <a:lstStyle/>
          <a:p>
            <a:pPr>
              <a:defRPr/>
            </a:pPr>
            <a:fld id="{1014D581-3180-41DF-9E00-EC9F28D96DE6}" type="slidenum">
              <a:rPr lang="en-GB" smtClean="0">
                <a:solidFill>
                  <a:srgbClr val="000000"/>
                </a:solidFill>
              </a:rPr>
              <a:pPr>
                <a:defRPr/>
              </a:pPr>
              <a:t>5</a:t>
            </a:fld>
            <a:endParaRPr lang="en-GB">
              <a:solidFill>
                <a:srgbClr val="000000"/>
              </a:solidFill>
            </a:endParaRPr>
          </a:p>
        </p:txBody>
      </p:sp>
    </p:spTree>
    <p:extLst>
      <p:ext uri="{BB962C8B-B14F-4D97-AF65-F5344CB8AC3E}">
        <p14:creationId xmlns:p14="http://schemas.microsoft.com/office/powerpoint/2010/main" val="1442541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sz="1200" b="1" i="0" u="none" strike="noStrike" kern="1200" baseline="0" dirty="0">
                <a:solidFill>
                  <a:schemeClr val="tx1"/>
                </a:solidFill>
                <a:latin typeface="Times New Roman" pitchFamily="18" charset="0"/>
                <a:ea typeface="+mn-ea"/>
                <a:cs typeface="+mn-cs"/>
              </a:rPr>
              <a:t>3. Peatükk </a:t>
            </a:r>
            <a:r>
              <a:rPr lang="fi-FI" sz="1200" b="1" i="0" u="none" strike="noStrike" kern="1200" baseline="0" dirty="0">
                <a:solidFill>
                  <a:schemeClr val="tx1"/>
                </a:solidFill>
                <a:latin typeface="Times New Roman" pitchFamily="18" charset="0"/>
                <a:ea typeface="+mn-ea"/>
                <a:cs typeface="+mn-cs"/>
              </a:rPr>
              <a:t>§ 11. </a:t>
            </a:r>
            <a:r>
              <a:rPr lang="fi-FI" sz="1200" b="1" i="0" u="none" strike="noStrike" kern="1200" baseline="0" dirty="0" err="1">
                <a:solidFill>
                  <a:schemeClr val="tx1"/>
                </a:solidFill>
                <a:latin typeface="Times New Roman" pitchFamily="18" charset="0"/>
                <a:ea typeface="+mn-ea"/>
                <a:cs typeface="+mn-cs"/>
              </a:rPr>
              <a:t>Nõuded</a:t>
            </a:r>
            <a:r>
              <a:rPr lang="fi-FI" sz="1200" b="1" i="0" u="none" strike="noStrike" kern="1200" baseline="0" dirty="0">
                <a:solidFill>
                  <a:schemeClr val="tx1"/>
                </a:solidFill>
                <a:latin typeface="Times New Roman" pitchFamily="18" charset="0"/>
                <a:ea typeface="+mn-ea"/>
                <a:cs typeface="+mn-cs"/>
              </a:rPr>
              <a:t> oma </a:t>
            </a:r>
            <a:r>
              <a:rPr lang="fi-FI" sz="1200" b="1" i="0" u="none" strike="noStrike" kern="1200" baseline="0" dirty="0" err="1">
                <a:solidFill>
                  <a:schemeClr val="tx1"/>
                </a:solidFill>
                <a:latin typeface="Times New Roman" pitchFamily="18" charset="0"/>
                <a:ea typeface="+mn-ea"/>
                <a:cs typeface="+mn-cs"/>
              </a:rPr>
              <a:t>kulul</a:t>
            </a:r>
            <a:r>
              <a:rPr lang="fi-FI" sz="1200" b="1" i="0" u="none" strike="noStrike" kern="1200" baseline="0" dirty="0">
                <a:solidFill>
                  <a:schemeClr val="tx1"/>
                </a:solidFill>
                <a:latin typeface="Times New Roman" pitchFamily="18" charset="0"/>
                <a:ea typeface="+mn-ea"/>
                <a:cs typeface="+mn-cs"/>
              </a:rPr>
              <a:t> </a:t>
            </a:r>
            <a:r>
              <a:rPr lang="fi-FI" sz="1200" b="1" i="0" u="none" strike="noStrike" kern="1200" baseline="0" dirty="0" err="1">
                <a:solidFill>
                  <a:schemeClr val="tx1"/>
                </a:solidFill>
                <a:latin typeface="Times New Roman" pitchFamily="18" charset="0"/>
                <a:ea typeface="+mn-ea"/>
                <a:cs typeface="+mn-cs"/>
              </a:rPr>
              <a:t>korraldatavale</a:t>
            </a:r>
            <a:r>
              <a:rPr lang="fi-FI" sz="1200" b="1" i="0" u="none" strike="noStrike" kern="1200" baseline="0" dirty="0">
                <a:solidFill>
                  <a:schemeClr val="tx1"/>
                </a:solidFill>
                <a:latin typeface="Times New Roman" pitchFamily="18" charset="0"/>
                <a:ea typeface="+mn-ea"/>
                <a:cs typeface="+mn-cs"/>
              </a:rPr>
              <a:t> </a:t>
            </a:r>
            <a:r>
              <a:rPr lang="fi-FI" sz="1200" b="1" i="0" u="none" strike="noStrike" kern="1200" baseline="0" dirty="0" err="1">
                <a:solidFill>
                  <a:schemeClr val="tx1"/>
                </a:solidFill>
                <a:latin typeface="Times New Roman" pitchFamily="18" charset="0"/>
                <a:ea typeface="+mn-ea"/>
                <a:cs typeface="+mn-cs"/>
              </a:rPr>
              <a:t>autoveole</a:t>
            </a:r>
            <a:endParaRPr lang="fi-FI" sz="1200" b="1" i="0" u="none" strike="noStrike" kern="1200" baseline="0" dirty="0">
              <a:solidFill>
                <a:schemeClr val="tx1"/>
              </a:solidFill>
              <a:latin typeface="Times New Roman" pitchFamily="18" charset="0"/>
              <a:ea typeface="+mn-ea"/>
              <a:cs typeface="+mn-cs"/>
            </a:endParaRPr>
          </a:p>
          <a:p>
            <a:r>
              <a:rPr lang="et-EE" sz="1200" b="0" i="0" u="none" strike="noStrike" kern="1200" baseline="0" dirty="0">
                <a:solidFill>
                  <a:schemeClr val="tx1"/>
                </a:solidFill>
                <a:latin typeface="Times New Roman" pitchFamily="18" charset="0"/>
                <a:ea typeface="+mn-ea"/>
                <a:cs typeface="+mn-cs"/>
              </a:rPr>
              <a:t>(1) Käesoleva peatüki sätteid kohaldatakse oma kulul korraldatavale veoseveole auto või autorongiga, mille suurim lubatud täismass ületab 3500 kilogrammi ja mille valmistajakiirus ületab 40 kilomeetrit tunnis, ning oma kulul korraldatavale </a:t>
            </a:r>
            <a:r>
              <a:rPr lang="et-EE" sz="1200" b="0" i="0" u="none" strike="noStrike" kern="1200" baseline="0" dirty="0" err="1">
                <a:solidFill>
                  <a:schemeClr val="tx1"/>
                </a:solidFill>
                <a:latin typeface="Times New Roman" pitchFamily="18" charset="0"/>
                <a:ea typeface="+mn-ea"/>
                <a:cs typeface="+mn-cs"/>
              </a:rPr>
              <a:t>sõitjateveole</a:t>
            </a:r>
            <a:r>
              <a:rPr lang="et-EE" sz="1200" b="0" i="0" u="none" strike="noStrike" kern="1200" baseline="0" dirty="0">
                <a:solidFill>
                  <a:schemeClr val="tx1"/>
                </a:solidFill>
                <a:latin typeface="Times New Roman" pitchFamily="18" charset="0"/>
                <a:ea typeface="+mn-ea"/>
                <a:cs typeface="+mn-cs"/>
              </a:rPr>
              <a:t> bussiga.</a:t>
            </a:r>
          </a:p>
          <a:p>
            <a:r>
              <a:rPr lang="et-EE" sz="1200" b="0" i="0" u="none" strike="noStrike" kern="1200" baseline="0" dirty="0">
                <a:solidFill>
                  <a:schemeClr val="tx1"/>
                </a:solidFill>
                <a:latin typeface="Times New Roman" pitchFamily="18" charset="0"/>
                <a:ea typeface="+mn-ea"/>
                <a:cs typeface="+mn-cs"/>
              </a:rPr>
              <a:t>(2) Oma kulul korraldatav veosevedu peab vastama Euroopa Parlamendi ja nõukogu määruse (EÜ) nr 1072/2009 artikli 1 lõike 5 punktis d sätestatud nõuetele, kui </a:t>
            </a:r>
            <a:r>
              <a:rPr lang="et-EE" sz="1200" b="0" i="0" u="none" strike="noStrike" kern="1200" baseline="0" dirty="0" err="1">
                <a:solidFill>
                  <a:schemeClr val="tx1"/>
                </a:solidFill>
                <a:latin typeface="Times New Roman" pitchFamily="18" charset="0"/>
                <a:ea typeface="+mn-ea"/>
                <a:cs typeface="+mn-cs"/>
              </a:rPr>
              <a:t>välislepingus</a:t>
            </a:r>
            <a:r>
              <a:rPr lang="et-EE" sz="1200" b="0" i="0" u="none" strike="noStrike" kern="1200" baseline="0" dirty="0">
                <a:solidFill>
                  <a:schemeClr val="tx1"/>
                </a:solidFill>
                <a:latin typeface="Times New Roman" pitchFamily="18" charset="0"/>
                <a:ea typeface="+mn-ea"/>
                <a:cs typeface="+mn-cs"/>
              </a:rPr>
              <a:t> ei ole sätestatud teisiti.</a:t>
            </a:r>
          </a:p>
          <a:p>
            <a:r>
              <a:rPr lang="et-EE" sz="1200" b="0" i="0" u="none" strike="noStrike" kern="1200" baseline="0" dirty="0">
                <a:solidFill>
                  <a:schemeClr val="tx1"/>
                </a:solidFill>
                <a:latin typeface="Times New Roman" pitchFamily="18" charset="0"/>
                <a:ea typeface="+mn-ea"/>
                <a:cs typeface="+mn-cs"/>
              </a:rPr>
              <a:t>(3) Oma kulul korraldatav </a:t>
            </a:r>
            <a:r>
              <a:rPr lang="et-EE" sz="1200" b="0" i="0" u="none" strike="noStrike" kern="1200" baseline="0" dirty="0" err="1">
                <a:solidFill>
                  <a:schemeClr val="tx1"/>
                </a:solidFill>
                <a:latin typeface="Times New Roman" pitchFamily="18" charset="0"/>
                <a:ea typeface="+mn-ea"/>
                <a:cs typeface="+mn-cs"/>
              </a:rPr>
              <a:t>sõitjatevedu</a:t>
            </a:r>
            <a:r>
              <a:rPr lang="et-EE" sz="1200" b="0" i="0" u="none" strike="noStrike" kern="1200" baseline="0" dirty="0">
                <a:solidFill>
                  <a:schemeClr val="tx1"/>
                </a:solidFill>
                <a:latin typeface="Times New Roman" pitchFamily="18" charset="0"/>
                <a:ea typeface="+mn-ea"/>
                <a:cs typeface="+mn-cs"/>
              </a:rPr>
              <a:t> peab vastama Euroopa Parlamendi ja nõukogu määruse (EÜ) nr 1073/2009 artikli 2 lõikes 5 sätestatud nõuetele, kui </a:t>
            </a:r>
            <a:r>
              <a:rPr lang="et-EE" sz="1200" b="0" i="0" u="none" strike="noStrike" kern="1200" baseline="0" dirty="0" err="1">
                <a:solidFill>
                  <a:schemeClr val="tx1"/>
                </a:solidFill>
                <a:latin typeface="Times New Roman" pitchFamily="18" charset="0"/>
                <a:ea typeface="+mn-ea"/>
                <a:cs typeface="+mn-cs"/>
              </a:rPr>
              <a:t>välislepingus</a:t>
            </a:r>
            <a:r>
              <a:rPr lang="et-EE" sz="1200" b="0" i="0" u="none" strike="noStrike" kern="1200" baseline="0" dirty="0">
                <a:solidFill>
                  <a:schemeClr val="tx1"/>
                </a:solidFill>
                <a:latin typeface="Times New Roman" pitchFamily="18" charset="0"/>
                <a:ea typeface="+mn-ea"/>
                <a:cs typeface="+mn-cs"/>
              </a:rPr>
              <a:t> ei ole sätestatud teisiti. </a:t>
            </a:r>
          </a:p>
          <a:p>
            <a:r>
              <a:rPr lang="et-EE" sz="1200" b="0" i="0" u="none" strike="noStrike" kern="1200" baseline="0" dirty="0">
                <a:solidFill>
                  <a:schemeClr val="tx1"/>
                </a:solidFill>
                <a:latin typeface="Times New Roman" pitchFamily="18" charset="0"/>
                <a:ea typeface="+mn-ea"/>
                <a:cs typeface="+mn-cs"/>
              </a:rPr>
              <a:t>(4) Ettevõtja on kohustatud tõendama, et tema oma kulul korraldatav veosevedu vastab Euroopa Parlamendi ja nõukogu määruse (EÜ) nr 1072/2009 artikli 1 lõike 5 punktis d sätestatud nõuetele ning oma kulul korraldatav </a:t>
            </a:r>
            <a:r>
              <a:rPr lang="et-EE" sz="1200" b="0" i="0" u="none" strike="noStrike" kern="1200" baseline="0" dirty="0" err="1">
                <a:solidFill>
                  <a:schemeClr val="tx1"/>
                </a:solidFill>
                <a:latin typeface="Times New Roman" pitchFamily="18" charset="0"/>
                <a:ea typeface="+mn-ea"/>
                <a:cs typeface="+mn-cs"/>
              </a:rPr>
              <a:t>sõitjatevedu</a:t>
            </a:r>
            <a:r>
              <a:rPr lang="et-EE" sz="1200" b="0" i="0" u="none" strike="noStrike" kern="1200" baseline="0" dirty="0">
                <a:solidFill>
                  <a:schemeClr val="tx1"/>
                </a:solidFill>
                <a:latin typeface="Times New Roman" pitchFamily="18" charset="0"/>
                <a:ea typeface="+mn-ea"/>
                <a:cs typeface="+mn-cs"/>
              </a:rPr>
              <a:t> vastab Euroopa Parlamendi ja nõukogu määruse (EÜ) nr 1073/2009 artikli 2 lõikes 5 sätestatud </a:t>
            </a:r>
            <a:r>
              <a:rPr lang="fi-FI" sz="1200" b="0" i="0" u="none" strike="noStrike" kern="1200" baseline="0" dirty="0" err="1">
                <a:solidFill>
                  <a:schemeClr val="tx1"/>
                </a:solidFill>
                <a:latin typeface="Times New Roman" pitchFamily="18" charset="0"/>
                <a:ea typeface="+mn-ea"/>
                <a:cs typeface="+mn-cs"/>
              </a:rPr>
              <a:t>nõuetele</a:t>
            </a:r>
            <a:r>
              <a:rPr lang="fi-FI" sz="1200" b="0" i="0" u="none" strike="noStrike" kern="1200" baseline="0" dirty="0">
                <a:solidFill>
                  <a:schemeClr val="tx1"/>
                </a:solidFill>
                <a:latin typeface="Times New Roman" pitchFamily="18" charset="0"/>
                <a:ea typeface="+mn-ea"/>
                <a:cs typeface="+mn-cs"/>
              </a:rPr>
              <a:t>. </a:t>
            </a:r>
            <a:r>
              <a:rPr lang="fi-FI" sz="1200" b="0" i="0" u="none" strike="noStrike" kern="1200" baseline="0" dirty="0" err="1">
                <a:solidFill>
                  <a:schemeClr val="tx1"/>
                </a:solidFill>
                <a:latin typeface="Times New Roman" pitchFamily="18" charset="0"/>
                <a:ea typeface="+mn-ea"/>
                <a:cs typeface="+mn-cs"/>
              </a:rPr>
              <a:t>Kui</a:t>
            </a:r>
            <a:r>
              <a:rPr lang="fi-FI" sz="1200" b="0" i="0" u="none" strike="noStrike" kern="1200" baseline="0" dirty="0">
                <a:solidFill>
                  <a:schemeClr val="tx1"/>
                </a:solidFill>
                <a:latin typeface="Times New Roman" pitchFamily="18" charset="0"/>
                <a:ea typeface="+mn-ea"/>
                <a:cs typeface="+mn-cs"/>
              </a:rPr>
              <a:t> </a:t>
            </a:r>
            <a:r>
              <a:rPr lang="fi-FI" sz="1200" b="0" i="0" u="none" strike="noStrike" kern="1200" baseline="0" dirty="0" err="1">
                <a:solidFill>
                  <a:schemeClr val="tx1"/>
                </a:solidFill>
                <a:latin typeface="Times New Roman" pitchFamily="18" charset="0"/>
                <a:ea typeface="+mn-ea"/>
                <a:cs typeface="+mn-cs"/>
              </a:rPr>
              <a:t>nimetatud</a:t>
            </a:r>
            <a:r>
              <a:rPr lang="fi-FI" sz="1200" b="0" i="0" u="none" strike="noStrike" kern="1200" baseline="0" dirty="0">
                <a:solidFill>
                  <a:schemeClr val="tx1"/>
                </a:solidFill>
                <a:latin typeface="Times New Roman" pitchFamily="18" charset="0"/>
                <a:ea typeface="+mn-ea"/>
                <a:cs typeface="+mn-cs"/>
              </a:rPr>
              <a:t> </a:t>
            </a:r>
            <a:r>
              <a:rPr lang="fi-FI" sz="1200" b="0" i="0" u="none" strike="noStrike" kern="1200" baseline="0" dirty="0" err="1">
                <a:solidFill>
                  <a:schemeClr val="tx1"/>
                </a:solidFill>
                <a:latin typeface="Times New Roman" pitchFamily="18" charset="0"/>
                <a:ea typeface="+mn-ea"/>
                <a:cs typeface="+mn-cs"/>
              </a:rPr>
              <a:t>nõuetele</a:t>
            </a:r>
            <a:r>
              <a:rPr lang="fi-FI" sz="1200" b="0" i="0" u="none" strike="noStrike" kern="1200" baseline="0" dirty="0">
                <a:solidFill>
                  <a:schemeClr val="tx1"/>
                </a:solidFill>
                <a:latin typeface="Times New Roman" pitchFamily="18" charset="0"/>
                <a:ea typeface="+mn-ea"/>
                <a:cs typeface="+mn-cs"/>
              </a:rPr>
              <a:t> </a:t>
            </a:r>
            <a:r>
              <a:rPr lang="fi-FI" sz="1200" b="0" i="0" u="none" strike="noStrike" kern="1200" baseline="0" dirty="0" err="1">
                <a:solidFill>
                  <a:schemeClr val="tx1"/>
                </a:solidFill>
                <a:latin typeface="Times New Roman" pitchFamily="18" charset="0"/>
                <a:ea typeface="+mn-ea"/>
                <a:cs typeface="+mn-cs"/>
              </a:rPr>
              <a:t>vastavust</a:t>
            </a:r>
            <a:r>
              <a:rPr lang="fi-FI" sz="1200" b="0" i="0" u="none" strike="noStrike" kern="1200" baseline="0" dirty="0">
                <a:solidFill>
                  <a:schemeClr val="tx1"/>
                </a:solidFill>
                <a:latin typeface="Times New Roman" pitchFamily="18" charset="0"/>
                <a:ea typeface="+mn-ea"/>
                <a:cs typeface="+mn-cs"/>
              </a:rPr>
              <a:t> ei </a:t>
            </a:r>
            <a:r>
              <a:rPr lang="fi-FI" sz="1200" b="0" i="0" u="none" strike="noStrike" kern="1200" baseline="0" dirty="0" err="1">
                <a:solidFill>
                  <a:schemeClr val="tx1"/>
                </a:solidFill>
                <a:latin typeface="Times New Roman" pitchFamily="18" charset="0"/>
                <a:ea typeface="+mn-ea"/>
                <a:cs typeface="+mn-cs"/>
              </a:rPr>
              <a:t>tõendata</a:t>
            </a:r>
            <a:r>
              <a:rPr lang="fi-FI" sz="1200" b="0" i="0" u="none" strike="noStrike" kern="1200" baseline="0" dirty="0">
                <a:solidFill>
                  <a:schemeClr val="tx1"/>
                </a:solidFill>
                <a:latin typeface="Times New Roman" pitchFamily="18" charset="0"/>
                <a:ea typeface="+mn-ea"/>
                <a:cs typeface="+mn-cs"/>
              </a:rPr>
              <a:t>, </a:t>
            </a:r>
            <a:r>
              <a:rPr lang="fi-FI" sz="1200" b="0" i="0" u="none" strike="noStrike" kern="1200" baseline="0" dirty="0" err="1">
                <a:solidFill>
                  <a:schemeClr val="tx1"/>
                </a:solidFill>
                <a:latin typeface="Times New Roman" pitchFamily="18" charset="0"/>
                <a:ea typeface="+mn-ea"/>
                <a:cs typeface="+mn-cs"/>
              </a:rPr>
              <a:t>loetakse</a:t>
            </a:r>
            <a:r>
              <a:rPr lang="fi-FI" sz="1200" b="0" i="0" u="none" strike="noStrike" kern="1200" baseline="0" dirty="0">
                <a:solidFill>
                  <a:schemeClr val="tx1"/>
                </a:solidFill>
                <a:latin typeface="Times New Roman" pitchFamily="18" charset="0"/>
                <a:ea typeface="+mn-ea"/>
                <a:cs typeface="+mn-cs"/>
              </a:rPr>
              <a:t> </a:t>
            </a:r>
            <a:r>
              <a:rPr lang="fi-FI" sz="1200" b="0" i="0" u="none" strike="noStrike" kern="1200" baseline="0" dirty="0" err="1">
                <a:solidFill>
                  <a:schemeClr val="tx1"/>
                </a:solidFill>
                <a:latin typeface="Times New Roman" pitchFamily="18" charset="0"/>
                <a:ea typeface="+mn-ea"/>
                <a:cs typeface="+mn-cs"/>
              </a:rPr>
              <a:t>vedu</a:t>
            </a:r>
            <a:r>
              <a:rPr lang="fi-FI" sz="1200" b="0" i="0" u="none" strike="noStrike" kern="1200" baseline="0" dirty="0">
                <a:solidFill>
                  <a:schemeClr val="tx1"/>
                </a:solidFill>
                <a:latin typeface="Times New Roman" pitchFamily="18" charset="0"/>
                <a:ea typeface="+mn-ea"/>
                <a:cs typeface="+mn-cs"/>
              </a:rPr>
              <a:t> </a:t>
            </a:r>
            <a:r>
              <a:rPr lang="fi-FI" sz="1200" b="0" i="0" u="none" strike="noStrike" kern="1200" baseline="0" dirty="0" err="1">
                <a:solidFill>
                  <a:schemeClr val="tx1"/>
                </a:solidFill>
                <a:latin typeface="Times New Roman" pitchFamily="18" charset="0"/>
                <a:ea typeface="+mn-ea"/>
                <a:cs typeface="+mn-cs"/>
              </a:rPr>
              <a:t>tasuliseks</a:t>
            </a:r>
            <a:r>
              <a:rPr lang="fi-FI" sz="1200" b="0" i="0" u="none" strike="noStrike" kern="1200" baseline="0" dirty="0">
                <a:solidFill>
                  <a:schemeClr val="tx1"/>
                </a:solidFill>
                <a:latin typeface="Times New Roman" pitchFamily="18" charset="0"/>
                <a:ea typeface="+mn-ea"/>
                <a:cs typeface="+mn-cs"/>
              </a:rPr>
              <a:t> </a:t>
            </a:r>
            <a:r>
              <a:rPr lang="fi-FI" sz="1200" b="0" i="0" u="none" strike="noStrike" kern="1200" baseline="0" dirty="0" err="1">
                <a:solidFill>
                  <a:schemeClr val="tx1"/>
                </a:solidFill>
                <a:latin typeface="Times New Roman" pitchFamily="18" charset="0"/>
                <a:ea typeface="+mn-ea"/>
                <a:cs typeface="+mn-cs"/>
              </a:rPr>
              <a:t>autoveoks</a:t>
            </a:r>
            <a:r>
              <a:rPr lang="fi-FI" sz="1200" b="0" i="0" u="none" strike="noStrike" kern="1200" baseline="0" dirty="0">
                <a:solidFill>
                  <a:schemeClr val="tx1"/>
                </a:solidFill>
                <a:latin typeface="Times New Roman" pitchFamily="18" charset="0"/>
                <a:ea typeface="+mn-ea"/>
                <a:cs typeface="+mn-cs"/>
              </a:rPr>
              <a:t>.</a:t>
            </a:r>
          </a:p>
          <a:p>
            <a:r>
              <a:rPr lang="et-EE" sz="1200" b="0" i="0" u="none" strike="noStrike" kern="1200" baseline="0" dirty="0">
                <a:solidFill>
                  <a:schemeClr val="tx1"/>
                </a:solidFill>
                <a:latin typeface="Times New Roman" pitchFamily="18" charset="0"/>
                <a:ea typeface="+mn-ea"/>
                <a:cs typeface="+mn-cs"/>
              </a:rPr>
              <a:t>(5) Oma kulul autovedu korraldav ettevõtja on kohustatud tagama, et tema juures töölepingu või võlaõigusliku lepingu alusel autovedu teostav autojuht:</a:t>
            </a:r>
          </a:p>
          <a:p>
            <a:r>
              <a:rPr lang="et-EE" sz="1200" b="0" i="0" u="none" strike="noStrike" kern="1200" baseline="0" dirty="0">
                <a:solidFill>
                  <a:schemeClr val="tx1"/>
                </a:solidFill>
                <a:latin typeface="Times New Roman" pitchFamily="18" charset="0"/>
                <a:ea typeface="+mn-ea"/>
                <a:cs typeface="+mn-cs"/>
              </a:rPr>
              <a:t>1) täidab oma kulul korraldataval autoveol kehtivaid nõudeid;</a:t>
            </a:r>
          </a:p>
          <a:p>
            <a:r>
              <a:rPr lang="et-EE" sz="1200" b="0" i="0" u="none" strike="noStrike" kern="1200" baseline="0" dirty="0">
                <a:solidFill>
                  <a:schemeClr val="tx1"/>
                </a:solidFill>
                <a:latin typeface="Times New Roman" pitchFamily="18" charset="0"/>
                <a:ea typeface="+mn-ea"/>
                <a:cs typeface="+mn-cs"/>
              </a:rPr>
              <a:t>2) on läbinud käesoleva seaduse § 36 lõikes 1 nimetatud autojuhi ameti- ja täienduskoolituse ning § 39 </a:t>
            </a:r>
            <a:r>
              <a:rPr lang="fi-FI" sz="1200" b="0" i="0" u="none" strike="noStrike" kern="1200" baseline="0" dirty="0" err="1">
                <a:solidFill>
                  <a:schemeClr val="tx1"/>
                </a:solidFill>
                <a:latin typeface="Times New Roman" pitchFamily="18" charset="0"/>
                <a:ea typeface="+mn-ea"/>
                <a:cs typeface="+mn-cs"/>
              </a:rPr>
              <a:t>lõigetes</a:t>
            </a:r>
            <a:r>
              <a:rPr lang="fi-FI" sz="1200" b="0" i="0" u="none" strike="noStrike" kern="1200" baseline="0" dirty="0">
                <a:solidFill>
                  <a:schemeClr val="tx1"/>
                </a:solidFill>
                <a:latin typeface="Times New Roman" pitchFamily="18" charset="0"/>
                <a:ea typeface="+mn-ea"/>
                <a:cs typeface="+mn-cs"/>
              </a:rPr>
              <a:t> 1 ja 2 </a:t>
            </a:r>
            <a:r>
              <a:rPr lang="fi-FI" sz="1200" b="0" i="0" u="none" strike="noStrike" kern="1200" baseline="0" dirty="0" err="1">
                <a:solidFill>
                  <a:schemeClr val="tx1"/>
                </a:solidFill>
                <a:latin typeface="Times New Roman" pitchFamily="18" charset="0"/>
                <a:ea typeface="+mn-ea"/>
                <a:cs typeface="+mn-cs"/>
              </a:rPr>
              <a:t>nimetatud</a:t>
            </a:r>
            <a:r>
              <a:rPr lang="fi-FI" sz="1200" b="0" i="0" u="none" strike="noStrike" kern="1200" baseline="0" dirty="0">
                <a:solidFill>
                  <a:schemeClr val="tx1"/>
                </a:solidFill>
                <a:latin typeface="Times New Roman" pitchFamily="18" charset="0"/>
                <a:ea typeface="+mn-ea"/>
                <a:cs typeface="+mn-cs"/>
              </a:rPr>
              <a:t> ADR-i </a:t>
            </a:r>
            <a:r>
              <a:rPr lang="fi-FI" sz="1200" b="0" i="0" u="none" strike="noStrike" kern="1200" baseline="0" dirty="0" err="1">
                <a:solidFill>
                  <a:schemeClr val="tx1"/>
                </a:solidFill>
                <a:latin typeface="Times New Roman" pitchFamily="18" charset="0"/>
                <a:ea typeface="+mn-ea"/>
                <a:cs typeface="+mn-cs"/>
              </a:rPr>
              <a:t>kohase</a:t>
            </a:r>
            <a:r>
              <a:rPr lang="fi-FI" sz="1200" b="0" i="0" u="none" strike="noStrike" kern="1200" baseline="0" dirty="0">
                <a:solidFill>
                  <a:schemeClr val="tx1"/>
                </a:solidFill>
                <a:latin typeface="Times New Roman" pitchFamily="18" charset="0"/>
                <a:ea typeface="+mn-ea"/>
                <a:cs typeface="+mn-cs"/>
              </a:rPr>
              <a:t> </a:t>
            </a:r>
            <a:r>
              <a:rPr lang="fi-FI" sz="1200" b="0" i="0" u="none" strike="noStrike" kern="1200" baseline="0" dirty="0" err="1">
                <a:solidFill>
                  <a:schemeClr val="tx1"/>
                </a:solidFill>
                <a:latin typeface="Times New Roman" pitchFamily="18" charset="0"/>
                <a:ea typeface="+mn-ea"/>
                <a:cs typeface="+mn-cs"/>
              </a:rPr>
              <a:t>koolituse</a:t>
            </a:r>
            <a:r>
              <a:rPr lang="fi-FI" sz="1200" b="0" i="0" u="none" strike="noStrike" kern="1200" baseline="0" dirty="0">
                <a:solidFill>
                  <a:schemeClr val="tx1"/>
                </a:solidFill>
                <a:latin typeface="Times New Roman" pitchFamily="18" charset="0"/>
                <a:ea typeface="+mn-ea"/>
                <a:cs typeface="+mn-cs"/>
              </a:rPr>
              <a:t>, </a:t>
            </a:r>
            <a:r>
              <a:rPr lang="fi-FI" sz="1200" b="0" i="0" u="none" strike="noStrike" kern="1200" baseline="0" dirty="0" err="1">
                <a:solidFill>
                  <a:schemeClr val="tx1"/>
                </a:solidFill>
                <a:latin typeface="Times New Roman" pitchFamily="18" charset="0"/>
                <a:ea typeface="+mn-ea"/>
                <a:cs typeface="+mn-cs"/>
              </a:rPr>
              <a:t>kui</a:t>
            </a:r>
            <a:r>
              <a:rPr lang="fi-FI" sz="1200" b="0" i="0" u="none" strike="noStrike" kern="1200" baseline="0" dirty="0">
                <a:solidFill>
                  <a:schemeClr val="tx1"/>
                </a:solidFill>
                <a:latin typeface="Times New Roman" pitchFamily="18" charset="0"/>
                <a:ea typeface="+mn-ea"/>
                <a:cs typeface="+mn-cs"/>
              </a:rPr>
              <a:t> </a:t>
            </a:r>
            <a:r>
              <a:rPr lang="fi-FI" sz="1200" b="0" i="0" u="none" strike="noStrike" kern="1200" baseline="0" dirty="0" err="1">
                <a:solidFill>
                  <a:schemeClr val="tx1"/>
                </a:solidFill>
                <a:latin typeface="Times New Roman" pitchFamily="18" charset="0"/>
                <a:ea typeface="+mn-ea"/>
                <a:cs typeface="+mn-cs"/>
              </a:rPr>
              <a:t>see</a:t>
            </a:r>
            <a:r>
              <a:rPr lang="fi-FI" sz="1200" b="0" i="0" u="none" strike="noStrike" kern="1200" baseline="0" dirty="0">
                <a:solidFill>
                  <a:schemeClr val="tx1"/>
                </a:solidFill>
                <a:latin typeface="Times New Roman" pitchFamily="18" charset="0"/>
                <a:ea typeface="+mn-ea"/>
                <a:cs typeface="+mn-cs"/>
              </a:rPr>
              <a:t> </a:t>
            </a:r>
            <a:r>
              <a:rPr lang="fi-FI" sz="1200" b="0" i="0" u="none" strike="noStrike" kern="1200" baseline="0" dirty="0" err="1">
                <a:solidFill>
                  <a:schemeClr val="tx1"/>
                </a:solidFill>
                <a:latin typeface="Times New Roman" pitchFamily="18" charset="0"/>
                <a:ea typeface="+mn-ea"/>
                <a:cs typeface="+mn-cs"/>
              </a:rPr>
              <a:t>koolitus</a:t>
            </a:r>
            <a:r>
              <a:rPr lang="fi-FI" sz="1200" b="0" i="0" u="none" strike="noStrike" kern="1200" baseline="0" dirty="0">
                <a:solidFill>
                  <a:schemeClr val="tx1"/>
                </a:solidFill>
                <a:latin typeface="Times New Roman" pitchFamily="18" charset="0"/>
                <a:ea typeface="+mn-ea"/>
                <a:cs typeface="+mn-cs"/>
              </a:rPr>
              <a:t> on </a:t>
            </a:r>
            <a:r>
              <a:rPr lang="fi-FI" sz="1200" b="0" i="0" u="none" strike="noStrike" kern="1200" baseline="0" dirty="0" err="1">
                <a:solidFill>
                  <a:schemeClr val="tx1"/>
                </a:solidFill>
                <a:latin typeface="Times New Roman" pitchFamily="18" charset="0"/>
                <a:ea typeface="+mn-ea"/>
                <a:cs typeface="+mn-cs"/>
              </a:rPr>
              <a:t>nõutav</a:t>
            </a:r>
            <a:r>
              <a:rPr lang="fi-FI" sz="1200" b="0" i="0" u="none" strike="noStrike" kern="1200" baseline="0" dirty="0">
                <a:solidFill>
                  <a:schemeClr val="tx1"/>
                </a:solidFill>
                <a:latin typeface="Times New Roman" pitchFamily="18" charset="0"/>
                <a:ea typeface="+mn-ea"/>
                <a:cs typeface="+mn-cs"/>
              </a:rPr>
              <a:t>, </a:t>
            </a:r>
            <a:r>
              <a:rPr lang="fi-FI" sz="1200" b="0" i="0" u="none" strike="noStrike" kern="1200" baseline="0" dirty="0" err="1">
                <a:solidFill>
                  <a:schemeClr val="tx1"/>
                </a:solidFill>
                <a:latin typeface="Times New Roman" pitchFamily="18" charset="0"/>
                <a:ea typeface="+mn-ea"/>
                <a:cs typeface="+mn-cs"/>
              </a:rPr>
              <a:t>ning</a:t>
            </a:r>
            <a:r>
              <a:rPr lang="fi-FI" sz="1200" b="0" i="0" u="none" strike="noStrike" kern="1200" baseline="0" dirty="0">
                <a:solidFill>
                  <a:schemeClr val="tx1"/>
                </a:solidFill>
                <a:latin typeface="Times New Roman" pitchFamily="18" charset="0"/>
                <a:ea typeface="+mn-ea"/>
                <a:cs typeface="+mn-cs"/>
              </a:rPr>
              <a:t> </a:t>
            </a:r>
            <a:r>
              <a:rPr lang="fi-FI" sz="1200" b="0" i="0" u="none" strike="noStrike" kern="1200" baseline="0" dirty="0" err="1">
                <a:solidFill>
                  <a:schemeClr val="tx1"/>
                </a:solidFill>
                <a:latin typeface="Times New Roman" pitchFamily="18" charset="0"/>
                <a:ea typeface="+mn-ea"/>
                <a:cs typeface="+mn-cs"/>
              </a:rPr>
              <a:t>tal</a:t>
            </a:r>
            <a:r>
              <a:rPr lang="fi-FI" sz="1200" b="0" i="0" u="none" strike="noStrike" kern="1200" baseline="0" dirty="0">
                <a:solidFill>
                  <a:schemeClr val="tx1"/>
                </a:solidFill>
                <a:latin typeface="Times New Roman" pitchFamily="18" charset="0"/>
                <a:ea typeface="+mn-ea"/>
                <a:cs typeface="+mn-cs"/>
              </a:rPr>
              <a:t> on </a:t>
            </a:r>
            <a:r>
              <a:rPr lang="fi-FI" sz="1200" b="0" i="0" u="none" strike="noStrike" kern="1200" baseline="0" dirty="0" err="1">
                <a:solidFill>
                  <a:schemeClr val="tx1"/>
                </a:solidFill>
                <a:latin typeface="Times New Roman" pitchFamily="18" charset="0"/>
                <a:ea typeface="+mn-ea"/>
                <a:cs typeface="+mn-cs"/>
              </a:rPr>
              <a:t>nimetatud</a:t>
            </a:r>
            <a:r>
              <a:rPr lang="fi-FI" sz="1200" b="0" i="0" u="none" strike="noStrike" kern="1200" baseline="0" dirty="0">
                <a:solidFill>
                  <a:schemeClr val="tx1"/>
                </a:solidFill>
                <a:latin typeface="Times New Roman" pitchFamily="18" charset="0"/>
                <a:ea typeface="+mn-ea"/>
                <a:cs typeface="+mn-cs"/>
              </a:rPr>
              <a:t> </a:t>
            </a:r>
            <a:r>
              <a:rPr lang="fi-FI" sz="1200" b="0" i="0" u="none" strike="noStrike" kern="1200" baseline="0" dirty="0" err="1">
                <a:solidFill>
                  <a:schemeClr val="tx1"/>
                </a:solidFill>
                <a:latin typeface="Times New Roman" pitchFamily="18" charset="0"/>
                <a:ea typeface="+mn-ea"/>
                <a:cs typeface="+mn-cs"/>
              </a:rPr>
              <a:t>koolituse</a:t>
            </a:r>
            <a:r>
              <a:rPr lang="et-EE" sz="1200" b="0" i="0" u="none" strike="noStrike" kern="1200" baseline="0" dirty="0">
                <a:solidFill>
                  <a:schemeClr val="tx1"/>
                </a:solidFill>
                <a:latin typeface="Times New Roman" pitchFamily="18" charset="0"/>
                <a:ea typeface="+mn-ea"/>
                <a:cs typeface="+mn-cs"/>
              </a:rPr>
              <a:t> läbimist tõendav dokument.</a:t>
            </a:r>
            <a:endParaRPr lang="et-EE" dirty="0"/>
          </a:p>
        </p:txBody>
      </p:sp>
      <p:sp>
        <p:nvSpPr>
          <p:cNvPr id="4" name="Slaidinumbri kohatäide 3"/>
          <p:cNvSpPr>
            <a:spLocks noGrp="1"/>
          </p:cNvSpPr>
          <p:nvPr>
            <p:ph type="sldNum" sz="quarter" idx="10"/>
          </p:nvPr>
        </p:nvSpPr>
        <p:spPr/>
        <p:txBody>
          <a:bodyPr/>
          <a:lstStyle/>
          <a:p>
            <a:fld id="{133F28B0-B471-487A-96C0-2547562623E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625665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aidi pildi kohatäide 1"/>
          <p:cNvSpPr>
            <a:spLocks noGrp="1" noRot="1" noChangeAspect="1" noTextEdit="1"/>
          </p:cNvSpPr>
          <p:nvPr>
            <p:ph type="sldImg"/>
          </p:nvPr>
        </p:nvSpPr>
        <p:spPr>
          <a:ln/>
        </p:spPr>
      </p:sp>
      <p:sp>
        <p:nvSpPr>
          <p:cNvPr id="3" name="Märkmete kohatäide 2"/>
          <p:cNvSpPr>
            <a:spLocks noGrp="1"/>
          </p:cNvSpPr>
          <p:nvPr>
            <p:ph type="body" idx="1"/>
          </p:nvPr>
        </p:nvSpPr>
        <p:spPr/>
        <p:txBody>
          <a:bodyPr>
            <a:normAutofit/>
          </a:bodyPr>
          <a:lstStyle/>
          <a:p>
            <a:pPr>
              <a:defRPr/>
            </a:pPr>
            <a:endParaRPr lang="et-EE" b="1" i="1" dirty="0">
              <a:solidFill>
                <a:srgbClr val="FF0000"/>
              </a:solidFill>
            </a:endParaRPr>
          </a:p>
        </p:txBody>
      </p:sp>
      <p:sp>
        <p:nvSpPr>
          <p:cNvPr id="172036" name="Slaidinumbri kohatä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751A84DF-7695-4E4F-8D04-3C31302D79B1}" type="slidenum">
              <a:rPr lang="en-GB" sz="1200" b="0" smtClean="0">
                <a:solidFill>
                  <a:srgbClr val="000000"/>
                </a:solidFill>
              </a:rPr>
              <a:pPr eaLnBrk="1" hangingPunct="1"/>
              <a:t>7</a:t>
            </a:fld>
            <a:endParaRPr lang="en-GB" sz="1200" b="0">
              <a:solidFill>
                <a:srgbClr val="000000"/>
              </a:solidFill>
            </a:endParaRPr>
          </a:p>
        </p:txBody>
      </p:sp>
    </p:spTree>
    <p:extLst>
      <p:ext uri="{BB962C8B-B14F-4D97-AF65-F5344CB8AC3E}">
        <p14:creationId xmlns:p14="http://schemas.microsoft.com/office/powerpoint/2010/main" val="2979858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grpSp>
        <p:nvGrpSpPr>
          <p:cNvPr id="18" name="Group 17"/>
          <p:cNvGrpSpPr/>
          <p:nvPr/>
        </p:nvGrpSpPr>
        <p:grpSpPr>
          <a:xfrm>
            <a:off x="1" y="0"/>
            <a:ext cx="12192903"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562579" y="1811864"/>
            <a:ext cx="7078488" cy="1515533"/>
          </a:xfrm>
        </p:spPr>
        <p:txBody>
          <a:bodyPr anchor="b">
            <a:noAutofit/>
          </a:bodyPr>
          <a:lstStyle>
            <a:lvl1pPr algn="ctr">
              <a:defRPr sz="4800">
                <a:effectLst/>
              </a:defRPr>
            </a:lvl1pPr>
          </a:lstStyle>
          <a:p>
            <a:r>
              <a:rPr lang="et-EE"/>
              <a:t>Muutke pealkirja laadi</a:t>
            </a:r>
            <a:endParaRPr lang="en-US" dirty="0"/>
          </a:p>
        </p:txBody>
      </p:sp>
      <p:sp>
        <p:nvSpPr>
          <p:cNvPr id="3" name="Subtitle 2"/>
          <p:cNvSpPr>
            <a:spLocks noGrp="1"/>
          </p:cNvSpPr>
          <p:nvPr>
            <p:ph type="subTitle" idx="1"/>
          </p:nvPr>
        </p:nvSpPr>
        <p:spPr>
          <a:xfrm>
            <a:off x="2562579" y="3598328"/>
            <a:ext cx="7078488"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a:t>Klõpsake laadi muutmiseks</a:t>
            </a:r>
            <a:endParaRPr lang="en-US" dirty="0"/>
          </a:p>
        </p:txBody>
      </p:sp>
      <p:sp>
        <p:nvSpPr>
          <p:cNvPr id="4" name="Date Placeholder 3"/>
          <p:cNvSpPr>
            <a:spLocks noGrp="1"/>
          </p:cNvSpPr>
          <p:nvPr>
            <p:ph type="dt" sz="half" idx="10"/>
          </p:nvPr>
        </p:nvSpPr>
        <p:spPr>
          <a:xfrm>
            <a:off x="8087223" y="5054602"/>
            <a:ext cx="897701" cy="279400"/>
          </a:xfrm>
        </p:spPr>
        <p:txBody>
          <a:bodyPr/>
          <a:lstStyle/>
          <a:p>
            <a:pPr>
              <a:defRPr/>
            </a:pPr>
            <a:endParaRPr lang="en-GB">
              <a:solidFill>
                <a:prstClr val="black"/>
              </a:solidFill>
            </a:endParaRPr>
          </a:p>
        </p:txBody>
      </p:sp>
      <p:sp>
        <p:nvSpPr>
          <p:cNvPr id="5" name="Footer Placeholder 4"/>
          <p:cNvSpPr>
            <a:spLocks noGrp="1"/>
          </p:cNvSpPr>
          <p:nvPr>
            <p:ph type="ftr" sz="quarter" idx="11"/>
          </p:nvPr>
        </p:nvSpPr>
        <p:spPr>
          <a:xfrm>
            <a:off x="2562579" y="5054602"/>
            <a:ext cx="5419813" cy="279400"/>
          </a:xfrm>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a:xfrm>
            <a:off x="9089757" y="5054602"/>
            <a:ext cx="551311" cy="279400"/>
          </a:xfrm>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cxnSp>
        <p:nvCxnSpPr>
          <p:cNvPr id="15" name="Straight Connector 14"/>
          <p:cNvCxnSpPr/>
          <p:nvPr/>
        </p:nvCxnSpPr>
        <p:spPr>
          <a:xfrm>
            <a:off x="2693101" y="3471329"/>
            <a:ext cx="68174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0348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ldiallkirjaga panoraampilt">
    <p:spTree>
      <p:nvGrpSpPr>
        <p:cNvPr id="1" name=""/>
        <p:cNvGrpSpPr/>
        <p:nvPr/>
      </p:nvGrpSpPr>
      <p:grpSpPr>
        <a:xfrm>
          <a:off x="0" y="0"/>
          <a:ext cx="0" cy="0"/>
          <a:chOff x="0" y="0"/>
          <a:chExt cx="0" cy="0"/>
        </a:xfrm>
      </p:grpSpPr>
      <p:sp>
        <p:nvSpPr>
          <p:cNvPr id="2" name="Title 1"/>
          <p:cNvSpPr>
            <a:spLocks noGrp="1"/>
          </p:cNvSpPr>
          <p:nvPr>
            <p:ph type="title"/>
          </p:nvPr>
        </p:nvSpPr>
        <p:spPr>
          <a:xfrm>
            <a:off x="1569155" y="4815415"/>
            <a:ext cx="9064979" cy="566738"/>
          </a:xfrm>
        </p:spPr>
        <p:txBody>
          <a:bodyPr anchor="b">
            <a:normAutofit/>
          </a:bodyPr>
          <a:lstStyle>
            <a:lvl1pPr algn="ctr">
              <a:defRPr sz="2400" b="0"/>
            </a:lvl1pPr>
          </a:lstStyle>
          <a:p>
            <a:r>
              <a:rPr lang="et-EE"/>
              <a:t>Muutke pealkirja laadi</a:t>
            </a:r>
            <a:endParaRPr lang="en-US" dirty="0"/>
          </a:p>
        </p:txBody>
      </p:sp>
      <p:sp>
        <p:nvSpPr>
          <p:cNvPr id="3" name="Picture Placeholder 2"/>
          <p:cNvSpPr>
            <a:spLocks noGrp="1" noChangeAspect="1"/>
          </p:cNvSpPr>
          <p:nvPr>
            <p:ph type="pic" idx="1"/>
          </p:nvPr>
        </p:nvSpPr>
        <p:spPr>
          <a:xfrm>
            <a:off x="1368347" y="1032934"/>
            <a:ext cx="945530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t-EE"/>
              <a:t>Pildi lisamiseks klõpsake ikooni</a:t>
            </a:r>
            <a:endParaRPr lang="en-US" dirty="0"/>
          </a:p>
        </p:txBody>
      </p:sp>
      <p:sp>
        <p:nvSpPr>
          <p:cNvPr id="4" name="Text Placeholder 3"/>
          <p:cNvSpPr>
            <a:spLocks noGrp="1"/>
          </p:cNvSpPr>
          <p:nvPr>
            <p:ph type="body" sz="half" idx="2"/>
          </p:nvPr>
        </p:nvSpPr>
        <p:spPr>
          <a:xfrm>
            <a:off x="1569155" y="5382153"/>
            <a:ext cx="9064979"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Muutke teksti laade</a:t>
            </a:r>
          </a:p>
        </p:txBody>
      </p:sp>
      <p:sp>
        <p:nvSpPr>
          <p:cNvPr id="5" name="Date Placeholder 4"/>
          <p:cNvSpPr>
            <a:spLocks noGrp="1"/>
          </p:cNvSpPr>
          <p:nvPr>
            <p:ph type="dt" sz="half" idx="10"/>
          </p:nvPr>
        </p:nvSpPr>
        <p:spPr/>
        <p:txBody>
          <a:bodyPr/>
          <a:lstStyle/>
          <a:p>
            <a:pPr>
              <a:defRPr/>
            </a:pPr>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93561114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solidFill>
                <a:prstClr val="black"/>
              </a:solidFill>
            </a:endParaRPr>
          </a:p>
        </p:txBody>
      </p:sp>
      <p:sp>
        <p:nvSpPr>
          <p:cNvPr id="3" name="Footer Placeholder 2"/>
          <p:cNvSpPr>
            <a:spLocks noGrp="1"/>
          </p:cNvSpPr>
          <p:nvPr>
            <p:ph type="ftr" sz="quarter" idx="11"/>
          </p:nvPr>
        </p:nvSpPr>
        <p:spPr/>
        <p:txBody>
          <a:bodyPr/>
          <a:lstStyle/>
          <a:p>
            <a:pPr>
              <a:defRPr/>
            </a:pPr>
            <a:endParaRPr lang="en-GB">
              <a:solidFill>
                <a:prstClr val="black"/>
              </a:solidFill>
            </a:endParaRPr>
          </a:p>
        </p:txBody>
      </p:sp>
      <p:sp>
        <p:nvSpPr>
          <p:cNvPr id="4" name="Slide Number Placeholder 3"/>
          <p:cNvSpPr>
            <a:spLocks noGrp="1"/>
          </p:cNvSpPr>
          <p:nvPr>
            <p:ph type="sldNum" sz="quarter" idx="12"/>
          </p:nvPr>
        </p:nvSpPr>
        <p:spPr/>
        <p:txBody>
          <a:bodyPr/>
          <a:lstStyle/>
          <a:p>
            <a:pPr>
              <a:defRPr/>
            </a:pPr>
            <a:fld id="{A35B82A2-607A-4634-8810-A3CA31469A90}"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41984777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p:cNvSpPr>
            <a:spLocks noGrp="1"/>
          </p:cNvSpPr>
          <p:nvPr>
            <p:ph type="title"/>
          </p:nvPr>
        </p:nvSpPr>
        <p:spPr>
          <a:xfrm>
            <a:off x="1569153" y="1388534"/>
            <a:ext cx="3382397" cy="1371600"/>
          </a:xfrm>
        </p:spPr>
        <p:txBody>
          <a:bodyPr anchor="b">
            <a:normAutofit/>
          </a:bodyPr>
          <a:lstStyle>
            <a:lvl1pPr algn="ctr">
              <a:defRPr sz="2400" b="0"/>
            </a:lvl1pPr>
          </a:lstStyle>
          <a:p>
            <a:r>
              <a:rPr lang="et-EE"/>
              <a:t>Muutke pealkirja laadi</a:t>
            </a:r>
            <a:endParaRPr lang="en-US" dirty="0"/>
          </a:p>
        </p:txBody>
      </p:sp>
      <p:sp>
        <p:nvSpPr>
          <p:cNvPr id="3" name="Content Placeholder 2"/>
          <p:cNvSpPr>
            <a:spLocks noGrp="1"/>
          </p:cNvSpPr>
          <p:nvPr>
            <p:ph idx="1"/>
          </p:nvPr>
        </p:nvSpPr>
        <p:spPr>
          <a:xfrm>
            <a:off x="5493417" y="982133"/>
            <a:ext cx="5140719" cy="4893735"/>
          </a:xfrm>
        </p:spPr>
        <p:txBody>
          <a:bodyPr anchor="ctr">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Text Placeholder 3"/>
          <p:cNvSpPr>
            <a:spLocks noGrp="1"/>
          </p:cNvSpPr>
          <p:nvPr>
            <p:ph type="body" sz="half" idx="2"/>
          </p:nvPr>
        </p:nvSpPr>
        <p:spPr>
          <a:xfrm>
            <a:off x="1569153" y="3031065"/>
            <a:ext cx="3382397"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Muutke teksti laade</a:t>
            </a:r>
          </a:p>
        </p:txBody>
      </p:sp>
      <p:sp>
        <p:nvSpPr>
          <p:cNvPr id="5" name="Date Placeholder 4"/>
          <p:cNvSpPr>
            <a:spLocks noGrp="1"/>
          </p:cNvSpPr>
          <p:nvPr>
            <p:ph type="dt" sz="half" idx="10"/>
          </p:nvPr>
        </p:nvSpPr>
        <p:spPr/>
        <p:txBody>
          <a:bodyPr/>
          <a:lstStyle/>
          <a:p>
            <a:pPr>
              <a:defRPr/>
            </a:pPr>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0AD2FD62-2DA2-4E28-94E5-4572643C9CA2}" type="slidenum">
              <a:rPr lang="en-GB" smtClean="0">
                <a:solidFill>
                  <a:prstClr val="black"/>
                </a:solidFill>
              </a:rPr>
              <a:pPr>
                <a:defRPr/>
              </a:pPr>
              <a:t>‹#›</a:t>
            </a:fld>
            <a:endParaRPr lang="en-GB">
              <a:solidFill>
                <a:prstClr val="black"/>
              </a:solidFill>
            </a:endParaRPr>
          </a:p>
        </p:txBody>
      </p:sp>
      <p:cxnSp>
        <p:nvCxnSpPr>
          <p:cNvPr id="16" name="Straight Connector 15"/>
          <p:cNvCxnSpPr/>
          <p:nvPr/>
        </p:nvCxnSpPr>
        <p:spPr>
          <a:xfrm>
            <a:off x="1704621" y="2912533"/>
            <a:ext cx="311145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32398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Title 1"/>
          <p:cNvSpPr>
            <a:spLocks noGrp="1"/>
          </p:cNvSpPr>
          <p:nvPr>
            <p:ph type="title"/>
          </p:nvPr>
        </p:nvSpPr>
        <p:spPr>
          <a:xfrm>
            <a:off x="1569153" y="1883832"/>
            <a:ext cx="4842936" cy="1371600"/>
          </a:xfrm>
        </p:spPr>
        <p:txBody>
          <a:bodyPr anchor="b">
            <a:normAutofit/>
          </a:bodyPr>
          <a:lstStyle>
            <a:lvl1pPr algn="ctr">
              <a:defRPr sz="2400" b="0"/>
            </a:lvl1pPr>
          </a:lstStyle>
          <a:p>
            <a:r>
              <a:rPr lang="et-EE"/>
              <a:t>Muutke pealkirja laadi</a:t>
            </a:r>
            <a:endParaRPr lang="en-US" dirty="0"/>
          </a:p>
        </p:txBody>
      </p:sp>
      <p:sp>
        <p:nvSpPr>
          <p:cNvPr id="17" name="Picture Placeholder 2"/>
          <p:cNvSpPr>
            <a:spLocks noGrp="1" noChangeAspect="1"/>
          </p:cNvSpPr>
          <p:nvPr>
            <p:ph type="pic" idx="1"/>
          </p:nvPr>
        </p:nvSpPr>
        <p:spPr>
          <a:xfrm>
            <a:off x="6910759" y="1032933"/>
            <a:ext cx="3905951"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t-EE"/>
              <a:t>Pildi lisamiseks klõpsake ikooni</a:t>
            </a:r>
            <a:endParaRPr lang="en-US" dirty="0"/>
          </a:p>
        </p:txBody>
      </p:sp>
      <p:sp>
        <p:nvSpPr>
          <p:cNvPr id="4" name="Text Placeholder 3"/>
          <p:cNvSpPr>
            <a:spLocks noGrp="1"/>
          </p:cNvSpPr>
          <p:nvPr>
            <p:ph type="body" sz="half" idx="2"/>
          </p:nvPr>
        </p:nvSpPr>
        <p:spPr>
          <a:xfrm>
            <a:off x="1569154" y="3255432"/>
            <a:ext cx="4842935"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Muutke teksti laade</a:t>
            </a:r>
          </a:p>
        </p:txBody>
      </p:sp>
      <p:sp>
        <p:nvSpPr>
          <p:cNvPr id="5" name="Date Placeholder 4"/>
          <p:cNvSpPr>
            <a:spLocks noGrp="1"/>
          </p:cNvSpPr>
          <p:nvPr>
            <p:ph type="dt" sz="half" idx="10"/>
          </p:nvPr>
        </p:nvSpPr>
        <p:spPr/>
        <p:txBody>
          <a:bodyPr/>
          <a:lstStyle/>
          <a:p>
            <a:pPr>
              <a:defRPr/>
            </a:pPr>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16223BF0-AFFC-4456-B83E-42A160C26F78}"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26567607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Pildiallkirjaga panoraampilt">
    <p:spTree>
      <p:nvGrpSpPr>
        <p:cNvPr id="1" name=""/>
        <p:cNvGrpSpPr/>
        <p:nvPr/>
      </p:nvGrpSpPr>
      <p:grpSpPr>
        <a:xfrm>
          <a:off x="0" y="0"/>
          <a:ext cx="0" cy="0"/>
          <a:chOff x="0" y="0"/>
          <a:chExt cx="0" cy="0"/>
        </a:xfrm>
      </p:grpSpPr>
      <p:sp>
        <p:nvSpPr>
          <p:cNvPr id="2" name="Title 1"/>
          <p:cNvSpPr>
            <a:spLocks noGrp="1"/>
          </p:cNvSpPr>
          <p:nvPr>
            <p:ph type="title"/>
          </p:nvPr>
        </p:nvSpPr>
        <p:spPr>
          <a:xfrm>
            <a:off x="1569155" y="4815415"/>
            <a:ext cx="9064979" cy="566738"/>
          </a:xfrm>
        </p:spPr>
        <p:txBody>
          <a:bodyPr anchor="b">
            <a:normAutofit/>
          </a:bodyPr>
          <a:lstStyle>
            <a:lvl1pPr algn="ctr">
              <a:defRPr sz="2400" b="0"/>
            </a:lvl1pPr>
          </a:lstStyle>
          <a:p>
            <a:r>
              <a:rPr lang="et-EE"/>
              <a:t>Muutke pealkirja laadi</a:t>
            </a:r>
            <a:endParaRPr lang="en-US" dirty="0"/>
          </a:p>
        </p:txBody>
      </p:sp>
      <p:sp>
        <p:nvSpPr>
          <p:cNvPr id="3" name="Picture Placeholder 2"/>
          <p:cNvSpPr>
            <a:spLocks noGrp="1" noChangeAspect="1"/>
          </p:cNvSpPr>
          <p:nvPr>
            <p:ph type="pic" idx="1"/>
          </p:nvPr>
        </p:nvSpPr>
        <p:spPr>
          <a:xfrm>
            <a:off x="1368347" y="1032934"/>
            <a:ext cx="945530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t-EE"/>
              <a:t>Pildi lisamiseks klõpsake ikooni</a:t>
            </a:r>
            <a:endParaRPr lang="en-US" dirty="0"/>
          </a:p>
        </p:txBody>
      </p:sp>
      <p:sp>
        <p:nvSpPr>
          <p:cNvPr id="4" name="Text Placeholder 3"/>
          <p:cNvSpPr>
            <a:spLocks noGrp="1"/>
          </p:cNvSpPr>
          <p:nvPr>
            <p:ph type="body" sz="half" idx="2"/>
          </p:nvPr>
        </p:nvSpPr>
        <p:spPr>
          <a:xfrm>
            <a:off x="1569155" y="5382153"/>
            <a:ext cx="9064979"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Muutke teksti laade</a:t>
            </a:r>
          </a:p>
        </p:txBody>
      </p:sp>
      <p:sp>
        <p:nvSpPr>
          <p:cNvPr id="5" name="Date Placeholder 4"/>
          <p:cNvSpPr>
            <a:spLocks noGrp="1"/>
          </p:cNvSpPr>
          <p:nvPr>
            <p:ph type="dt" sz="half" idx="10"/>
          </p:nvPr>
        </p:nvSpPr>
        <p:spPr/>
        <p:txBody>
          <a:bodyPr/>
          <a:lstStyle/>
          <a:p>
            <a:pPr>
              <a:defRPr/>
            </a:pPr>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242763518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Pealkiri ja pildiallkiri">
    <p:spTree>
      <p:nvGrpSpPr>
        <p:cNvPr id="1" name=""/>
        <p:cNvGrpSpPr/>
        <p:nvPr/>
      </p:nvGrpSpPr>
      <p:grpSpPr>
        <a:xfrm>
          <a:off x="0" y="0"/>
          <a:ext cx="0" cy="0"/>
          <a:chOff x="0" y="0"/>
          <a:chExt cx="0" cy="0"/>
        </a:xfrm>
      </p:grpSpPr>
      <p:sp>
        <p:nvSpPr>
          <p:cNvPr id="2" name="Title 1"/>
          <p:cNvSpPr>
            <a:spLocks noGrp="1"/>
          </p:cNvSpPr>
          <p:nvPr>
            <p:ph type="title"/>
          </p:nvPr>
        </p:nvSpPr>
        <p:spPr>
          <a:xfrm>
            <a:off x="1569155" y="906873"/>
            <a:ext cx="9064979" cy="3097860"/>
          </a:xfrm>
        </p:spPr>
        <p:txBody>
          <a:bodyPr anchor="ctr">
            <a:normAutofit/>
          </a:bodyPr>
          <a:lstStyle>
            <a:lvl1pPr algn="ctr">
              <a:defRPr sz="3200" b="0" cap="none"/>
            </a:lvl1pPr>
          </a:lstStyle>
          <a:p>
            <a:r>
              <a:rPr lang="et-EE"/>
              <a:t>Muutke pealkirja laadi</a:t>
            </a:r>
            <a:endParaRPr lang="en-US" dirty="0"/>
          </a:p>
        </p:txBody>
      </p:sp>
      <p:sp>
        <p:nvSpPr>
          <p:cNvPr id="3" name="Text Placeholder 2"/>
          <p:cNvSpPr>
            <a:spLocks noGrp="1"/>
          </p:cNvSpPr>
          <p:nvPr>
            <p:ph type="body" idx="1"/>
          </p:nvPr>
        </p:nvSpPr>
        <p:spPr>
          <a:xfrm>
            <a:off x="1569154" y="4275666"/>
            <a:ext cx="9064981"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cxnSp>
        <p:nvCxnSpPr>
          <p:cNvPr id="15" name="Straight Connector 14"/>
          <p:cNvCxnSpPr/>
          <p:nvPr/>
        </p:nvCxnSpPr>
        <p:spPr>
          <a:xfrm>
            <a:off x="1704621" y="4140199"/>
            <a:ext cx="880856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55729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Pildiallkirjaga tsitaat">
    <p:spTree>
      <p:nvGrpSpPr>
        <p:cNvPr id="1" name=""/>
        <p:cNvGrpSpPr/>
        <p:nvPr/>
      </p:nvGrpSpPr>
      <p:grpSpPr>
        <a:xfrm>
          <a:off x="0" y="0"/>
          <a:ext cx="0" cy="0"/>
          <a:chOff x="0" y="0"/>
          <a:chExt cx="0" cy="0"/>
        </a:xfrm>
      </p:grpSpPr>
      <p:sp>
        <p:nvSpPr>
          <p:cNvPr id="2" name="Title 1"/>
          <p:cNvSpPr>
            <a:spLocks noGrp="1"/>
          </p:cNvSpPr>
          <p:nvPr>
            <p:ph type="title"/>
          </p:nvPr>
        </p:nvSpPr>
        <p:spPr>
          <a:xfrm>
            <a:off x="1779111" y="982132"/>
            <a:ext cx="8533667" cy="2370668"/>
          </a:xfrm>
        </p:spPr>
        <p:txBody>
          <a:bodyPr anchor="ctr">
            <a:normAutofit/>
          </a:bodyPr>
          <a:lstStyle>
            <a:lvl1pPr algn="ctr">
              <a:defRPr sz="3200" b="0" cap="none">
                <a:solidFill>
                  <a:schemeClr val="tx1"/>
                </a:solidFill>
              </a:defRPr>
            </a:lvl1pPr>
          </a:lstStyle>
          <a:p>
            <a:r>
              <a:rPr lang="et-EE"/>
              <a:t>Muutke pealkirja laadi</a:t>
            </a:r>
            <a:endParaRPr lang="en-US" dirty="0"/>
          </a:p>
        </p:txBody>
      </p:sp>
      <p:sp>
        <p:nvSpPr>
          <p:cNvPr id="10" name="Text Placeholder 9"/>
          <p:cNvSpPr>
            <a:spLocks noGrp="1"/>
          </p:cNvSpPr>
          <p:nvPr>
            <p:ph type="body" sz="quarter" idx="13"/>
          </p:nvPr>
        </p:nvSpPr>
        <p:spPr>
          <a:xfrm>
            <a:off x="2133600" y="3352800"/>
            <a:ext cx="7857064"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a:t>Muutke teksti laade</a:t>
            </a:r>
          </a:p>
        </p:txBody>
      </p:sp>
      <p:sp>
        <p:nvSpPr>
          <p:cNvPr id="3" name="Text Placeholder 2"/>
          <p:cNvSpPr>
            <a:spLocks noGrp="1"/>
          </p:cNvSpPr>
          <p:nvPr>
            <p:ph type="body" idx="1"/>
          </p:nvPr>
        </p:nvSpPr>
        <p:spPr>
          <a:xfrm>
            <a:off x="1569151" y="4343401"/>
            <a:ext cx="9064984"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sp>
        <p:nvSpPr>
          <p:cNvPr id="14" name="TextBox 13"/>
          <p:cNvSpPr txBox="1"/>
          <p:nvPr/>
        </p:nvSpPr>
        <p:spPr>
          <a:xfrm>
            <a:off x="1133293" y="905362"/>
            <a:ext cx="609759" cy="584776"/>
          </a:xfrm>
          <a:prstGeom prst="rect">
            <a:avLst/>
          </a:prstGeom>
        </p:spPr>
        <p:txBody>
          <a:bodyPr vert="horz" lIns="91440" tIns="45720" rIns="91440" bIns="45720" rtlCol="0" anchor="ctr">
            <a:noAutofit/>
          </a:bodyPr>
          <a:lstStyle/>
          <a:p>
            <a:pPr fontAlgn="base">
              <a:spcBef>
                <a:spcPct val="0"/>
              </a:spcBef>
              <a:spcAft>
                <a:spcPct val="0"/>
              </a:spcAft>
            </a:pPr>
            <a:r>
              <a:rPr lang="en-US" sz="7200" b="1" dirty="0">
                <a:solidFill>
                  <a:prstClr val="black"/>
                </a:solidFill>
                <a:latin typeface="Times New Roman" pitchFamily="18" charset="0"/>
              </a:rPr>
              <a:t>“</a:t>
            </a:r>
          </a:p>
        </p:txBody>
      </p:sp>
      <p:sp>
        <p:nvSpPr>
          <p:cNvPr id="15" name="TextBox 14"/>
          <p:cNvSpPr txBox="1"/>
          <p:nvPr/>
        </p:nvSpPr>
        <p:spPr>
          <a:xfrm>
            <a:off x="10178005" y="2827870"/>
            <a:ext cx="609759" cy="584776"/>
          </a:xfrm>
          <a:prstGeom prst="rect">
            <a:avLst/>
          </a:prstGeom>
        </p:spPr>
        <p:txBody>
          <a:bodyPr vert="horz" lIns="91440" tIns="45720" rIns="91440" bIns="45720" rtlCol="0" anchor="ctr">
            <a:noAutofit/>
          </a:bodyPr>
          <a:lstStyle/>
          <a:p>
            <a:pPr algn="r" fontAlgn="base">
              <a:spcBef>
                <a:spcPct val="0"/>
              </a:spcBef>
              <a:spcAft>
                <a:spcPct val="0"/>
              </a:spcAft>
            </a:pPr>
            <a:r>
              <a:rPr lang="en-US" sz="7200" b="1" dirty="0">
                <a:solidFill>
                  <a:prstClr val="black"/>
                </a:solidFill>
                <a:latin typeface="Times New Roman" pitchFamily="18" charset="0"/>
              </a:rPr>
              <a:t>”</a:t>
            </a:r>
          </a:p>
        </p:txBody>
      </p:sp>
      <p:cxnSp>
        <p:nvCxnSpPr>
          <p:cNvPr id="19" name="Straight Connector 18"/>
          <p:cNvCxnSpPr/>
          <p:nvPr/>
        </p:nvCxnSpPr>
        <p:spPr>
          <a:xfrm>
            <a:off x="1704622" y="4140199"/>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46699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Visiitkaart">
    <p:spTree>
      <p:nvGrpSpPr>
        <p:cNvPr id="1" name=""/>
        <p:cNvGrpSpPr/>
        <p:nvPr/>
      </p:nvGrpSpPr>
      <p:grpSpPr>
        <a:xfrm>
          <a:off x="0" y="0"/>
          <a:ext cx="0" cy="0"/>
          <a:chOff x="0" y="0"/>
          <a:chExt cx="0" cy="0"/>
        </a:xfrm>
      </p:grpSpPr>
      <p:sp>
        <p:nvSpPr>
          <p:cNvPr id="2" name="Title 1"/>
          <p:cNvSpPr>
            <a:spLocks noGrp="1"/>
          </p:cNvSpPr>
          <p:nvPr>
            <p:ph type="title"/>
          </p:nvPr>
        </p:nvSpPr>
        <p:spPr>
          <a:xfrm>
            <a:off x="1569159" y="3308581"/>
            <a:ext cx="9064971" cy="1468800"/>
          </a:xfrm>
        </p:spPr>
        <p:txBody>
          <a:bodyPr anchor="b">
            <a:normAutofit/>
          </a:bodyPr>
          <a:lstStyle>
            <a:lvl1pPr algn="l">
              <a:defRPr sz="3200" b="0" cap="none"/>
            </a:lvl1pPr>
          </a:lstStyle>
          <a:p>
            <a:r>
              <a:rPr lang="et-EE"/>
              <a:t>Muutke pealkirja laadi</a:t>
            </a:r>
            <a:endParaRPr lang="en-US" dirty="0"/>
          </a:p>
        </p:txBody>
      </p:sp>
      <p:sp>
        <p:nvSpPr>
          <p:cNvPr id="3" name="Text Placeholder 2"/>
          <p:cNvSpPr>
            <a:spLocks noGrp="1"/>
          </p:cNvSpPr>
          <p:nvPr>
            <p:ph type="body" idx="1"/>
          </p:nvPr>
        </p:nvSpPr>
        <p:spPr>
          <a:xfrm>
            <a:off x="1569158" y="4777381"/>
            <a:ext cx="9064973"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21000782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sitaadi visiitkaart">
    <p:spTree>
      <p:nvGrpSpPr>
        <p:cNvPr id="1" name=""/>
        <p:cNvGrpSpPr/>
        <p:nvPr/>
      </p:nvGrpSpPr>
      <p:grpSpPr>
        <a:xfrm>
          <a:off x="0" y="0"/>
          <a:ext cx="0" cy="0"/>
          <a:chOff x="0" y="0"/>
          <a:chExt cx="0" cy="0"/>
        </a:xfrm>
      </p:grpSpPr>
      <p:sp>
        <p:nvSpPr>
          <p:cNvPr id="2" name="Title 1"/>
          <p:cNvSpPr>
            <a:spLocks noGrp="1"/>
          </p:cNvSpPr>
          <p:nvPr>
            <p:ph type="title"/>
          </p:nvPr>
        </p:nvSpPr>
        <p:spPr>
          <a:xfrm>
            <a:off x="1879222" y="982132"/>
            <a:ext cx="8433557" cy="2243668"/>
          </a:xfrm>
        </p:spPr>
        <p:txBody>
          <a:bodyPr anchor="ctr">
            <a:normAutofit/>
          </a:bodyPr>
          <a:lstStyle>
            <a:lvl1pPr algn="ctr">
              <a:defRPr sz="3200" b="0" cap="none">
                <a:solidFill>
                  <a:schemeClr val="tx1"/>
                </a:solidFill>
              </a:defRPr>
            </a:lvl1pPr>
          </a:lstStyle>
          <a:p>
            <a:r>
              <a:rPr lang="et-EE"/>
              <a:t>Muutke pealkirja laadi</a:t>
            </a:r>
            <a:endParaRPr lang="en-US" dirty="0"/>
          </a:p>
        </p:txBody>
      </p:sp>
      <p:sp>
        <p:nvSpPr>
          <p:cNvPr id="18" name="Text Placeholder 2"/>
          <p:cNvSpPr>
            <a:spLocks noGrp="1"/>
          </p:cNvSpPr>
          <p:nvPr>
            <p:ph type="body" idx="13"/>
          </p:nvPr>
        </p:nvSpPr>
        <p:spPr>
          <a:xfrm>
            <a:off x="1569158" y="3639312"/>
            <a:ext cx="9064973"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3" name="Text Placeholder 2"/>
          <p:cNvSpPr>
            <a:spLocks noGrp="1"/>
          </p:cNvSpPr>
          <p:nvPr>
            <p:ph type="body" idx="1"/>
          </p:nvPr>
        </p:nvSpPr>
        <p:spPr>
          <a:xfrm>
            <a:off x="1569154" y="4529667"/>
            <a:ext cx="9064981"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sp>
        <p:nvSpPr>
          <p:cNvPr id="12" name="TextBox 11"/>
          <p:cNvSpPr txBox="1"/>
          <p:nvPr/>
        </p:nvSpPr>
        <p:spPr>
          <a:xfrm>
            <a:off x="1170747" y="896895"/>
            <a:ext cx="609759" cy="584776"/>
          </a:xfrm>
          <a:prstGeom prst="rect">
            <a:avLst/>
          </a:prstGeom>
        </p:spPr>
        <p:txBody>
          <a:bodyPr vert="horz" lIns="91440" tIns="45720" rIns="91440" bIns="45720" rtlCol="0" anchor="ctr">
            <a:noAutofit/>
          </a:bodyPr>
          <a:lstStyle/>
          <a:p>
            <a:pPr fontAlgn="base">
              <a:spcBef>
                <a:spcPct val="0"/>
              </a:spcBef>
              <a:spcAft>
                <a:spcPct val="0"/>
              </a:spcAft>
            </a:pPr>
            <a:r>
              <a:rPr lang="en-US" sz="8000" b="1" dirty="0">
                <a:solidFill>
                  <a:prstClr val="black"/>
                </a:solidFill>
                <a:latin typeface="Times New Roman" pitchFamily="18" charset="0"/>
              </a:rPr>
              <a:t>“</a:t>
            </a:r>
          </a:p>
        </p:txBody>
      </p:sp>
      <p:sp>
        <p:nvSpPr>
          <p:cNvPr id="13" name="TextBox 12"/>
          <p:cNvSpPr txBox="1"/>
          <p:nvPr/>
        </p:nvSpPr>
        <p:spPr>
          <a:xfrm>
            <a:off x="10199729" y="2607728"/>
            <a:ext cx="609759" cy="584776"/>
          </a:xfrm>
          <a:prstGeom prst="rect">
            <a:avLst/>
          </a:prstGeom>
        </p:spPr>
        <p:txBody>
          <a:bodyPr vert="horz" lIns="91440" tIns="45720" rIns="91440" bIns="45720" rtlCol="0" anchor="ctr">
            <a:noAutofit/>
          </a:bodyPr>
          <a:lstStyle/>
          <a:p>
            <a:pPr algn="r" fontAlgn="base">
              <a:spcBef>
                <a:spcPct val="0"/>
              </a:spcBef>
              <a:spcAft>
                <a:spcPct val="0"/>
              </a:spcAft>
            </a:pPr>
            <a:r>
              <a:rPr lang="en-US" sz="8000" b="1" dirty="0">
                <a:solidFill>
                  <a:prstClr val="black"/>
                </a:solidFill>
                <a:latin typeface="Times New Roman" pitchFamily="18" charset="0"/>
              </a:rPr>
              <a:t>”</a:t>
            </a:r>
          </a:p>
        </p:txBody>
      </p:sp>
      <p:cxnSp>
        <p:nvCxnSpPr>
          <p:cNvPr id="26" name="Straight Connector 25"/>
          <p:cNvCxnSpPr/>
          <p:nvPr/>
        </p:nvCxnSpPr>
        <p:spPr>
          <a:xfrm>
            <a:off x="1704622" y="342900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8045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Õige või vale">
    <p:spTree>
      <p:nvGrpSpPr>
        <p:cNvPr id="1" name=""/>
        <p:cNvGrpSpPr/>
        <p:nvPr/>
      </p:nvGrpSpPr>
      <p:grpSpPr>
        <a:xfrm>
          <a:off x="0" y="0"/>
          <a:ext cx="0" cy="0"/>
          <a:chOff x="0" y="0"/>
          <a:chExt cx="0" cy="0"/>
        </a:xfrm>
      </p:grpSpPr>
      <p:sp>
        <p:nvSpPr>
          <p:cNvPr id="2" name="Title 1"/>
          <p:cNvSpPr>
            <a:spLocks noGrp="1"/>
          </p:cNvSpPr>
          <p:nvPr>
            <p:ph type="title"/>
          </p:nvPr>
        </p:nvSpPr>
        <p:spPr>
          <a:xfrm>
            <a:off x="1569153" y="982132"/>
            <a:ext cx="9064979" cy="2294467"/>
          </a:xfrm>
        </p:spPr>
        <p:txBody>
          <a:bodyPr vert="horz" lIns="91440" tIns="45720" rIns="91440" bIns="45720" rtlCol="0" anchor="ctr">
            <a:normAutofit/>
          </a:bodyPr>
          <a:lstStyle>
            <a:lvl1pPr>
              <a:defRPr lang="en-US" sz="3200" b="0" dirty="0"/>
            </a:lvl1pPr>
          </a:lstStyle>
          <a:p>
            <a:pPr marL="0" lvl="0"/>
            <a:r>
              <a:rPr lang="et-EE"/>
              <a:t>Muutke pealkirja laadi</a:t>
            </a:r>
            <a:endParaRPr lang="en-US" dirty="0"/>
          </a:p>
        </p:txBody>
      </p:sp>
      <p:sp>
        <p:nvSpPr>
          <p:cNvPr id="14" name="Text Placeholder 2"/>
          <p:cNvSpPr>
            <a:spLocks noGrp="1"/>
          </p:cNvSpPr>
          <p:nvPr>
            <p:ph type="body" idx="13"/>
          </p:nvPr>
        </p:nvSpPr>
        <p:spPr>
          <a:xfrm>
            <a:off x="1569158" y="3566160"/>
            <a:ext cx="9064973"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3" name="Text Placeholder 2"/>
          <p:cNvSpPr>
            <a:spLocks noGrp="1"/>
          </p:cNvSpPr>
          <p:nvPr>
            <p:ph type="body" idx="1"/>
          </p:nvPr>
        </p:nvSpPr>
        <p:spPr>
          <a:xfrm>
            <a:off x="1569155" y="4470401"/>
            <a:ext cx="9064979"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cxnSp>
        <p:nvCxnSpPr>
          <p:cNvPr id="15" name="Straight Connector 14"/>
          <p:cNvCxnSpPr/>
          <p:nvPr/>
        </p:nvCxnSpPr>
        <p:spPr>
          <a:xfrm>
            <a:off x="1704626" y="3429000"/>
            <a:ext cx="880856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36113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t-EE"/>
              <a:t>Muutke pealkirja laadi</a:t>
            </a:r>
            <a:endParaRPr lang="en-US" dirty="0"/>
          </a:p>
        </p:txBody>
      </p:sp>
      <p:sp>
        <p:nvSpPr>
          <p:cNvPr id="3" name="Vertical Text Placeholder 2"/>
          <p:cNvSpPr>
            <a:spLocks noGrp="1"/>
          </p:cNvSpPr>
          <p:nvPr>
            <p:ph type="body" orient="vert" idx="1"/>
          </p:nvPr>
        </p:nvSpPr>
        <p:spPr>
          <a:xfrm>
            <a:off x="1569154" y="2490136"/>
            <a:ext cx="9064981" cy="3385733"/>
          </a:xfrm>
        </p:spPr>
        <p:txBody>
          <a:bodyPr vert="eaVert" anchor="t"/>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11F60A8A-2CF5-400A-9E10-5E2971034DC7}" type="slidenum">
              <a:rPr lang="en-GB" smtClean="0">
                <a:solidFill>
                  <a:prstClr val="black"/>
                </a:solidFill>
              </a:rPr>
              <a:pPr>
                <a:defRPr/>
              </a:pPr>
              <a:t>‹#›</a:t>
            </a:fld>
            <a:endParaRPr lang="en-GB">
              <a:solidFill>
                <a:prstClr val="black"/>
              </a:solidFill>
            </a:endParaRPr>
          </a:p>
        </p:txBody>
      </p:sp>
      <p:cxnSp>
        <p:nvCxnSpPr>
          <p:cNvPr id="14" name="Straight Connector 13"/>
          <p:cNvCxnSpPr/>
          <p:nvPr/>
        </p:nvCxnSpPr>
        <p:spPr>
          <a:xfrm>
            <a:off x="1704622" y="2354670"/>
            <a:ext cx="880856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6590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ealkiri ja pildiallkiri">
    <p:spTree>
      <p:nvGrpSpPr>
        <p:cNvPr id="1" name=""/>
        <p:cNvGrpSpPr/>
        <p:nvPr/>
      </p:nvGrpSpPr>
      <p:grpSpPr>
        <a:xfrm>
          <a:off x="0" y="0"/>
          <a:ext cx="0" cy="0"/>
          <a:chOff x="0" y="0"/>
          <a:chExt cx="0" cy="0"/>
        </a:xfrm>
      </p:grpSpPr>
      <p:sp>
        <p:nvSpPr>
          <p:cNvPr id="2" name="Title 1"/>
          <p:cNvSpPr>
            <a:spLocks noGrp="1"/>
          </p:cNvSpPr>
          <p:nvPr>
            <p:ph type="title"/>
          </p:nvPr>
        </p:nvSpPr>
        <p:spPr>
          <a:xfrm>
            <a:off x="1569155" y="906873"/>
            <a:ext cx="9064979" cy="3097860"/>
          </a:xfrm>
        </p:spPr>
        <p:txBody>
          <a:bodyPr anchor="ctr">
            <a:normAutofit/>
          </a:bodyPr>
          <a:lstStyle>
            <a:lvl1pPr algn="ctr">
              <a:defRPr sz="3200" b="0" cap="none"/>
            </a:lvl1pPr>
          </a:lstStyle>
          <a:p>
            <a:r>
              <a:rPr lang="et-EE"/>
              <a:t>Muutke pealkirja laadi</a:t>
            </a:r>
            <a:endParaRPr lang="en-US" dirty="0"/>
          </a:p>
        </p:txBody>
      </p:sp>
      <p:sp>
        <p:nvSpPr>
          <p:cNvPr id="3" name="Text Placeholder 2"/>
          <p:cNvSpPr>
            <a:spLocks noGrp="1"/>
          </p:cNvSpPr>
          <p:nvPr>
            <p:ph type="body" idx="1"/>
          </p:nvPr>
        </p:nvSpPr>
        <p:spPr>
          <a:xfrm>
            <a:off x="1569154" y="4275666"/>
            <a:ext cx="9064981"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cxnSp>
        <p:nvCxnSpPr>
          <p:cNvPr id="15" name="Straight Connector 14"/>
          <p:cNvCxnSpPr/>
          <p:nvPr/>
        </p:nvCxnSpPr>
        <p:spPr>
          <a:xfrm>
            <a:off x="1704621" y="4140199"/>
            <a:ext cx="880856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85064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5556" y="906874"/>
            <a:ext cx="2158573" cy="4968995"/>
          </a:xfrm>
        </p:spPr>
        <p:txBody>
          <a:bodyPr vert="eaVert"/>
          <a:lstStyle/>
          <a:p>
            <a:r>
              <a:rPr lang="et-EE"/>
              <a:t>Muutke pealkirja laadi</a:t>
            </a:r>
            <a:endParaRPr lang="en-US" dirty="0"/>
          </a:p>
        </p:txBody>
      </p:sp>
      <p:sp>
        <p:nvSpPr>
          <p:cNvPr id="3" name="Vertical Text Placeholder 2"/>
          <p:cNvSpPr>
            <a:spLocks noGrp="1"/>
          </p:cNvSpPr>
          <p:nvPr>
            <p:ph type="body" orient="vert" idx="1"/>
          </p:nvPr>
        </p:nvSpPr>
        <p:spPr>
          <a:xfrm>
            <a:off x="1569157" y="906874"/>
            <a:ext cx="6554012" cy="4968993"/>
          </a:xfrm>
        </p:spPr>
        <p:txBody>
          <a:bodyPr vert="eaVert" anchor="t"/>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7FD2C1BE-4F66-4E5B-95C1-C37F8B23B272}" type="slidenum">
              <a:rPr lang="en-GB" smtClean="0">
                <a:solidFill>
                  <a:prstClr val="black"/>
                </a:solidFill>
              </a:rPr>
              <a:pPr>
                <a:defRPr/>
              </a:pPr>
              <a:t>‹#›</a:t>
            </a:fld>
            <a:endParaRPr lang="en-GB">
              <a:solidFill>
                <a:prstClr val="black"/>
              </a:solidFill>
            </a:endParaRPr>
          </a:p>
        </p:txBody>
      </p:sp>
      <p:cxnSp>
        <p:nvCxnSpPr>
          <p:cNvPr id="14" name="Straight Connector 13"/>
          <p:cNvCxnSpPr/>
          <p:nvPr/>
        </p:nvCxnSpPr>
        <p:spPr>
          <a:xfrm>
            <a:off x="8327349" y="906874"/>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3852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ldiallkirjaga tsitaat">
    <p:spTree>
      <p:nvGrpSpPr>
        <p:cNvPr id="1" name=""/>
        <p:cNvGrpSpPr/>
        <p:nvPr/>
      </p:nvGrpSpPr>
      <p:grpSpPr>
        <a:xfrm>
          <a:off x="0" y="0"/>
          <a:ext cx="0" cy="0"/>
          <a:chOff x="0" y="0"/>
          <a:chExt cx="0" cy="0"/>
        </a:xfrm>
      </p:grpSpPr>
      <p:sp>
        <p:nvSpPr>
          <p:cNvPr id="2" name="Title 1"/>
          <p:cNvSpPr>
            <a:spLocks noGrp="1"/>
          </p:cNvSpPr>
          <p:nvPr>
            <p:ph type="title"/>
          </p:nvPr>
        </p:nvSpPr>
        <p:spPr>
          <a:xfrm>
            <a:off x="1779111" y="982132"/>
            <a:ext cx="8533667" cy="2370668"/>
          </a:xfrm>
        </p:spPr>
        <p:txBody>
          <a:bodyPr anchor="ctr">
            <a:normAutofit/>
          </a:bodyPr>
          <a:lstStyle>
            <a:lvl1pPr algn="ctr">
              <a:defRPr sz="3200" b="0" cap="none">
                <a:solidFill>
                  <a:schemeClr val="tx1"/>
                </a:solidFill>
              </a:defRPr>
            </a:lvl1pPr>
          </a:lstStyle>
          <a:p>
            <a:r>
              <a:rPr lang="et-EE"/>
              <a:t>Muutke pealkirja laadi</a:t>
            </a:r>
            <a:endParaRPr lang="en-US" dirty="0"/>
          </a:p>
        </p:txBody>
      </p:sp>
      <p:sp>
        <p:nvSpPr>
          <p:cNvPr id="10" name="Text Placeholder 9"/>
          <p:cNvSpPr>
            <a:spLocks noGrp="1"/>
          </p:cNvSpPr>
          <p:nvPr>
            <p:ph type="body" sz="quarter" idx="13"/>
          </p:nvPr>
        </p:nvSpPr>
        <p:spPr>
          <a:xfrm>
            <a:off x="2133600" y="3352800"/>
            <a:ext cx="7857064"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a:t>Muutke teksti laade</a:t>
            </a:r>
          </a:p>
        </p:txBody>
      </p:sp>
      <p:sp>
        <p:nvSpPr>
          <p:cNvPr id="3" name="Text Placeholder 2"/>
          <p:cNvSpPr>
            <a:spLocks noGrp="1"/>
          </p:cNvSpPr>
          <p:nvPr>
            <p:ph type="body" idx="1"/>
          </p:nvPr>
        </p:nvSpPr>
        <p:spPr>
          <a:xfrm>
            <a:off x="1569151" y="4343401"/>
            <a:ext cx="9064984"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sp>
        <p:nvSpPr>
          <p:cNvPr id="14" name="TextBox 13"/>
          <p:cNvSpPr txBox="1"/>
          <p:nvPr/>
        </p:nvSpPr>
        <p:spPr>
          <a:xfrm>
            <a:off x="1133293" y="905362"/>
            <a:ext cx="609759" cy="584776"/>
          </a:xfrm>
          <a:prstGeom prst="rect">
            <a:avLst/>
          </a:prstGeom>
        </p:spPr>
        <p:txBody>
          <a:bodyPr vert="horz" lIns="91440" tIns="45720" rIns="91440" bIns="45720" rtlCol="0" anchor="ctr">
            <a:noAutofit/>
          </a:bodyPr>
          <a:lstStyle/>
          <a:p>
            <a:pPr fontAlgn="base">
              <a:spcBef>
                <a:spcPct val="0"/>
              </a:spcBef>
              <a:spcAft>
                <a:spcPct val="0"/>
              </a:spcAft>
            </a:pPr>
            <a:r>
              <a:rPr lang="en-US" sz="7200" b="1" dirty="0">
                <a:solidFill>
                  <a:prstClr val="black"/>
                </a:solidFill>
                <a:latin typeface="Times New Roman" pitchFamily="18" charset="0"/>
              </a:rPr>
              <a:t>“</a:t>
            </a:r>
          </a:p>
        </p:txBody>
      </p:sp>
      <p:sp>
        <p:nvSpPr>
          <p:cNvPr id="15" name="TextBox 14"/>
          <p:cNvSpPr txBox="1"/>
          <p:nvPr/>
        </p:nvSpPr>
        <p:spPr>
          <a:xfrm>
            <a:off x="10178005" y="2827870"/>
            <a:ext cx="609759" cy="584776"/>
          </a:xfrm>
          <a:prstGeom prst="rect">
            <a:avLst/>
          </a:prstGeom>
        </p:spPr>
        <p:txBody>
          <a:bodyPr vert="horz" lIns="91440" tIns="45720" rIns="91440" bIns="45720" rtlCol="0" anchor="ctr">
            <a:noAutofit/>
          </a:bodyPr>
          <a:lstStyle/>
          <a:p>
            <a:pPr algn="r" fontAlgn="base">
              <a:spcBef>
                <a:spcPct val="0"/>
              </a:spcBef>
              <a:spcAft>
                <a:spcPct val="0"/>
              </a:spcAft>
            </a:pPr>
            <a:r>
              <a:rPr lang="en-US" sz="7200" b="1" dirty="0">
                <a:solidFill>
                  <a:prstClr val="black"/>
                </a:solidFill>
                <a:latin typeface="Times New Roman" pitchFamily="18" charset="0"/>
              </a:rPr>
              <a:t>”</a:t>
            </a:r>
          </a:p>
        </p:txBody>
      </p:sp>
      <p:cxnSp>
        <p:nvCxnSpPr>
          <p:cNvPr id="19" name="Straight Connector 18"/>
          <p:cNvCxnSpPr/>
          <p:nvPr/>
        </p:nvCxnSpPr>
        <p:spPr>
          <a:xfrm>
            <a:off x="1704622" y="4140199"/>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0752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siitkaart">
    <p:spTree>
      <p:nvGrpSpPr>
        <p:cNvPr id="1" name=""/>
        <p:cNvGrpSpPr/>
        <p:nvPr/>
      </p:nvGrpSpPr>
      <p:grpSpPr>
        <a:xfrm>
          <a:off x="0" y="0"/>
          <a:ext cx="0" cy="0"/>
          <a:chOff x="0" y="0"/>
          <a:chExt cx="0" cy="0"/>
        </a:xfrm>
      </p:grpSpPr>
      <p:sp>
        <p:nvSpPr>
          <p:cNvPr id="2" name="Title 1"/>
          <p:cNvSpPr>
            <a:spLocks noGrp="1"/>
          </p:cNvSpPr>
          <p:nvPr>
            <p:ph type="title"/>
          </p:nvPr>
        </p:nvSpPr>
        <p:spPr>
          <a:xfrm>
            <a:off x="1569159" y="3308581"/>
            <a:ext cx="9064971" cy="1468800"/>
          </a:xfrm>
        </p:spPr>
        <p:txBody>
          <a:bodyPr anchor="b">
            <a:normAutofit/>
          </a:bodyPr>
          <a:lstStyle>
            <a:lvl1pPr algn="l">
              <a:defRPr sz="3200" b="0" cap="none"/>
            </a:lvl1pPr>
          </a:lstStyle>
          <a:p>
            <a:r>
              <a:rPr lang="et-EE"/>
              <a:t>Muutke pealkirja laadi</a:t>
            </a:r>
            <a:endParaRPr lang="en-US" dirty="0"/>
          </a:p>
        </p:txBody>
      </p:sp>
      <p:sp>
        <p:nvSpPr>
          <p:cNvPr id="3" name="Text Placeholder 2"/>
          <p:cNvSpPr>
            <a:spLocks noGrp="1"/>
          </p:cNvSpPr>
          <p:nvPr>
            <p:ph type="body" idx="1"/>
          </p:nvPr>
        </p:nvSpPr>
        <p:spPr>
          <a:xfrm>
            <a:off x="1569158" y="4777381"/>
            <a:ext cx="9064973"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225720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sitaadi visiitkaart">
    <p:spTree>
      <p:nvGrpSpPr>
        <p:cNvPr id="1" name=""/>
        <p:cNvGrpSpPr/>
        <p:nvPr/>
      </p:nvGrpSpPr>
      <p:grpSpPr>
        <a:xfrm>
          <a:off x="0" y="0"/>
          <a:ext cx="0" cy="0"/>
          <a:chOff x="0" y="0"/>
          <a:chExt cx="0" cy="0"/>
        </a:xfrm>
      </p:grpSpPr>
      <p:sp>
        <p:nvSpPr>
          <p:cNvPr id="2" name="Title 1"/>
          <p:cNvSpPr>
            <a:spLocks noGrp="1"/>
          </p:cNvSpPr>
          <p:nvPr>
            <p:ph type="title"/>
          </p:nvPr>
        </p:nvSpPr>
        <p:spPr>
          <a:xfrm>
            <a:off x="1879222" y="982132"/>
            <a:ext cx="8433557" cy="2243668"/>
          </a:xfrm>
        </p:spPr>
        <p:txBody>
          <a:bodyPr anchor="ctr">
            <a:normAutofit/>
          </a:bodyPr>
          <a:lstStyle>
            <a:lvl1pPr algn="ctr">
              <a:defRPr sz="3200" b="0" cap="none">
                <a:solidFill>
                  <a:schemeClr val="tx1"/>
                </a:solidFill>
              </a:defRPr>
            </a:lvl1pPr>
          </a:lstStyle>
          <a:p>
            <a:r>
              <a:rPr lang="et-EE"/>
              <a:t>Muutke pealkirja laadi</a:t>
            </a:r>
            <a:endParaRPr lang="en-US" dirty="0"/>
          </a:p>
        </p:txBody>
      </p:sp>
      <p:sp>
        <p:nvSpPr>
          <p:cNvPr id="18" name="Text Placeholder 2"/>
          <p:cNvSpPr>
            <a:spLocks noGrp="1"/>
          </p:cNvSpPr>
          <p:nvPr>
            <p:ph type="body" idx="13"/>
          </p:nvPr>
        </p:nvSpPr>
        <p:spPr>
          <a:xfrm>
            <a:off x="1569158" y="3639312"/>
            <a:ext cx="9064973"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3" name="Text Placeholder 2"/>
          <p:cNvSpPr>
            <a:spLocks noGrp="1"/>
          </p:cNvSpPr>
          <p:nvPr>
            <p:ph type="body" idx="1"/>
          </p:nvPr>
        </p:nvSpPr>
        <p:spPr>
          <a:xfrm>
            <a:off x="1569154" y="4529667"/>
            <a:ext cx="9064981"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sp>
        <p:nvSpPr>
          <p:cNvPr id="12" name="TextBox 11"/>
          <p:cNvSpPr txBox="1"/>
          <p:nvPr/>
        </p:nvSpPr>
        <p:spPr>
          <a:xfrm>
            <a:off x="1170747" y="896895"/>
            <a:ext cx="609759" cy="584776"/>
          </a:xfrm>
          <a:prstGeom prst="rect">
            <a:avLst/>
          </a:prstGeom>
        </p:spPr>
        <p:txBody>
          <a:bodyPr vert="horz" lIns="91440" tIns="45720" rIns="91440" bIns="45720" rtlCol="0" anchor="ctr">
            <a:noAutofit/>
          </a:bodyPr>
          <a:lstStyle/>
          <a:p>
            <a:pPr fontAlgn="base">
              <a:spcBef>
                <a:spcPct val="0"/>
              </a:spcBef>
              <a:spcAft>
                <a:spcPct val="0"/>
              </a:spcAft>
            </a:pPr>
            <a:r>
              <a:rPr lang="en-US" sz="8000" b="1" dirty="0">
                <a:solidFill>
                  <a:prstClr val="black"/>
                </a:solidFill>
                <a:latin typeface="Times New Roman" pitchFamily="18" charset="0"/>
              </a:rPr>
              <a:t>“</a:t>
            </a:r>
          </a:p>
        </p:txBody>
      </p:sp>
      <p:sp>
        <p:nvSpPr>
          <p:cNvPr id="13" name="TextBox 12"/>
          <p:cNvSpPr txBox="1"/>
          <p:nvPr/>
        </p:nvSpPr>
        <p:spPr>
          <a:xfrm>
            <a:off x="10199729" y="2607728"/>
            <a:ext cx="609759" cy="584776"/>
          </a:xfrm>
          <a:prstGeom prst="rect">
            <a:avLst/>
          </a:prstGeom>
        </p:spPr>
        <p:txBody>
          <a:bodyPr vert="horz" lIns="91440" tIns="45720" rIns="91440" bIns="45720" rtlCol="0" anchor="ctr">
            <a:noAutofit/>
          </a:bodyPr>
          <a:lstStyle/>
          <a:p>
            <a:pPr algn="r" fontAlgn="base">
              <a:spcBef>
                <a:spcPct val="0"/>
              </a:spcBef>
              <a:spcAft>
                <a:spcPct val="0"/>
              </a:spcAft>
            </a:pPr>
            <a:r>
              <a:rPr lang="en-US" sz="8000" b="1" dirty="0">
                <a:solidFill>
                  <a:prstClr val="black"/>
                </a:solidFill>
                <a:latin typeface="Times New Roman" pitchFamily="18" charset="0"/>
              </a:rPr>
              <a:t>”</a:t>
            </a:r>
          </a:p>
        </p:txBody>
      </p:sp>
      <p:cxnSp>
        <p:nvCxnSpPr>
          <p:cNvPr id="26" name="Straight Connector 25"/>
          <p:cNvCxnSpPr/>
          <p:nvPr/>
        </p:nvCxnSpPr>
        <p:spPr>
          <a:xfrm>
            <a:off x="1704622" y="342900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1728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Õige või vale">
    <p:spTree>
      <p:nvGrpSpPr>
        <p:cNvPr id="1" name=""/>
        <p:cNvGrpSpPr/>
        <p:nvPr/>
      </p:nvGrpSpPr>
      <p:grpSpPr>
        <a:xfrm>
          <a:off x="0" y="0"/>
          <a:ext cx="0" cy="0"/>
          <a:chOff x="0" y="0"/>
          <a:chExt cx="0" cy="0"/>
        </a:xfrm>
      </p:grpSpPr>
      <p:sp>
        <p:nvSpPr>
          <p:cNvPr id="2" name="Title 1"/>
          <p:cNvSpPr>
            <a:spLocks noGrp="1"/>
          </p:cNvSpPr>
          <p:nvPr>
            <p:ph type="title"/>
          </p:nvPr>
        </p:nvSpPr>
        <p:spPr>
          <a:xfrm>
            <a:off x="1569153" y="982132"/>
            <a:ext cx="9064979" cy="2294467"/>
          </a:xfrm>
        </p:spPr>
        <p:txBody>
          <a:bodyPr vert="horz" lIns="91440" tIns="45720" rIns="91440" bIns="45720" rtlCol="0" anchor="ctr">
            <a:normAutofit/>
          </a:bodyPr>
          <a:lstStyle>
            <a:lvl1pPr>
              <a:defRPr lang="en-US" sz="3200" b="0" dirty="0"/>
            </a:lvl1pPr>
          </a:lstStyle>
          <a:p>
            <a:pPr marL="0" lvl="0"/>
            <a:r>
              <a:rPr lang="et-EE"/>
              <a:t>Muutke pealkirja laadi</a:t>
            </a:r>
            <a:endParaRPr lang="en-US" dirty="0"/>
          </a:p>
        </p:txBody>
      </p:sp>
      <p:sp>
        <p:nvSpPr>
          <p:cNvPr id="14" name="Text Placeholder 2"/>
          <p:cNvSpPr>
            <a:spLocks noGrp="1"/>
          </p:cNvSpPr>
          <p:nvPr>
            <p:ph type="body" idx="13"/>
          </p:nvPr>
        </p:nvSpPr>
        <p:spPr>
          <a:xfrm>
            <a:off x="1569158" y="3566160"/>
            <a:ext cx="9064973"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3" name="Text Placeholder 2"/>
          <p:cNvSpPr>
            <a:spLocks noGrp="1"/>
          </p:cNvSpPr>
          <p:nvPr>
            <p:ph type="body" idx="1"/>
          </p:nvPr>
        </p:nvSpPr>
        <p:spPr>
          <a:xfrm>
            <a:off x="1569155" y="4470401"/>
            <a:ext cx="9064979"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cxnSp>
        <p:nvCxnSpPr>
          <p:cNvPr id="15" name="Straight Connector 14"/>
          <p:cNvCxnSpPr/>
          <p:nvPr/>
        </p:nvCxnSpPr>
        <p:spPr>
          <a:xfrm>
            <a:off x="1704626" y="3429000"/>
            <a:ext cx="880856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3613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t-EE"/>
              <a:t>Muutke pealkirja laadi</a:t>
            </a:r>
            <a:endParaRPr lang="en-US" dirty="0"/>
          </a:p>
        </p:txBody>
      </p:sp>
      <p:sp>
        <p:nvSpPr>
          <p:cNvPr id="3" name="Vertical Text Placeholder 2"/>
          <p:cNvSpPr>
            <a:spLocks noGrp="1"/>
          </p:cNvSpPr>
          <p:nvPr>
            <p:ph type="body" orient="vert" idx="1"/>
          </p:nvPr>
        </p:nvSpPr>
        <p:spPr>
          <a:xfrm>
            <a:off x="1569154" y="2490136"/>
            <a:ext cx="9064981" cy="3385733"/>
          </a:xfrm>
        </p:spPr>
        <p:txBody>
          <a:bodyPr vert="eaVert" anchor="t"/>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11F60A8A-2CF5-400A-9E10-5E2971034DC7}" type="slidenum">
              <a:rPr lang="en-GB" smtClean="0">
                <a:solidFill>
                  <a:prstClr val="black"/>
                </a:solidFill>
              </a:rPr>
              <a:pPr>
                <a:defRPr/>
              </a:pPr>
              <a:t>‹#›</a:t>
            </a:fld>
            <a:endParaRPr lang="en-GB">
              <a:solidFill>
                <a:prstClr val="black"/>
              </a:solidFill>
            </a:endParaRPr>
          </a:p>
        </p:txBody>
      </p:sp>
      <p:cxnSp>
        <p:nvCxnSpPr>
          <p:cNvPr id="14" name="Straight Connector 13"/>
          <p:cNvCxnSpPr/>
          <p:nvPr/>
        </p:nvCxnSpPr>
        <p:spPr>
          <a:xfrm>
            <a:off x="1704622" y="2354670"/>
            <a:ext cx="880856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0397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5556" y="906874"/>
            <a:ext cx="2158573" cy="4968995"/>
          </a:xfrm>
        </p:spPr>
        <p:txBody>
          <a:bodyPr vert="eaVert"/>
          <a:lstStyle/>
          <a:p>
            <a:r>
              <a:rPr lang="et-EE"/>
              <a:t>Muutke pealkirja laadi</a:t>
            </a:r>
            <a:endParaRPr lang="en-US" dirty="0"/>
          </a:p>
        </p:txBody>
      </p:sp>
      <p:sp>
        <p:nvSpPr>
          <p:cNvPr id="3" name="Vertical Text Placeholder 2"/>
          <p:cNvSpPr>
            <a:spLocks noGrp="1"/>
          </p:cNvSpPr>
          <p:nvPr>
            <p:ph type="body" orient="vert" idx="1"/>
          </p:nvPr>
        </p:nvSpPr>
        <p:spPr>
          <a:xfrm>
            <a:off x="1569157" y="906874"/>
            <a:ext cx="6554012" cy="4968993"/>
          </a:xfrm>
        </p:spPr>
        <p:txBody>
          <a:bodyPr vert="eaVert" anchor="t"/>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7FD2C1BE-4F66-4E5B-95C1-C37F8B23B272}" type="slidenum">
              <a:rPr lang="en-GB" smtClean="0">
                <a:solidFill>
                  <a:prstClr val="black"/>
                </a:solidFill>
              </a:rPr>
              <a:pPr>
                <a:defRPr/>
              </a:pPr>
              <a:t>‹#›</a:t>
            </a:fld>
            <a:endParaRPr lang="en-GB">
              <a:solidFill>
                <a:prstClr val="black"/>
              </a:solidFill>
            </a:endParaRPr>
          </a:p>
        </p:txBody>
      </p:sp>
      <p:cxnSp>
        <p:nvCxnSpPr>
          <p:cNvPr id="14" name="Straight Connector 13"/>
          <p:cNvCxnSpPr/>
          <p:nvPr/>
        </p:nvCxnSpPr>
        <p:spPr>
          <a:xfrm>
            <a:off x="8327349" y="906874"/>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2105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grpSp>
        <p:nvGrpSpPr>
          <p:cNvPr id="18" name="Group 17"/>
          <p:cNvGrpSpPr/>
          <p:nvPr/>
        </p:nvGrpSpPr>
        <p:grpSpPr>
          <a:xfrm>
            <a:off x="1" y="0"/>
            <a:ext cx="12192903"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562579" y="1811864"/>
            <a:ext cx="7078488" cy="1515533"/>
          </a:xfrm>
        </p:spPr>
        <p:txBody>
          <a:bodyPr anchor="b">
            <a:noAutofit/>
          </a:bodyPr>
          <a:lstStyle>
            <a:lvl1pPr algn="ctr">
              <a:defRPr sz="4800">
                <a:effectLst/>
              </a:defRPr>
            </a:lvl1pPr>
          </a:lstStyle>
          <a:p>
            <a:r>
              <a:rPr lang="et-EE"/>
              <a:t>Muutke pealkirja laadi</a:t>
            </a:r>
            <a:endParaRPr lang="en-US" dirty="0"/>
          </a:p>
        </p:txBody>
      </p:sp>
      <p:sp>
        <p:nvSpPr>
          <p:cNvPr id="3" name="Subtitle 2"/>
          <p:cNvSpPr>
            <a:spLocks noGrp="1"/>
          </p:cNvSpPr>
          <p:nvPr>
            <p:ph type="subTitle" idx="1"/>
          </p:nvPr>
        </p:nvSpPr>
        <p:spPr>
          <a:xfrm>
            <a:off x="2562579" y="3598328"/>
            <a:ext cx="7078488"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a:t>Klõpsake laadi muutmiseks</a:t>
            </a:r>
            <a:endParaRPr lang="en-US" dirty="0"/>
          </a:p>
        </p:txBody>
      </p:sp>
      <p:sp>
        <p:nvSpPr>
          <p:cNvPr id="4" name="Date Placeholder 3"/>
          <p:cNvSpPr>
            <a:spLocks noGrp="1"/>
          </p:cNvSpPr>
          <p:nvPr>
            <p:ph type="dt" sz="half" idx="10"/>
          </p:nvPr>
        </p:nvSpPr>
        <p:spPr>
          <a:xfrm>
            <a:off x="8087223" y="5054602"/>
            <a:ext cx="897701" cy="279400"/>
          </a:xfrm>
        </p:spPr>
        <p:txBody>
          <a:bodyPr/>
          <a:lstStyle/>
          <a:p>
            <a:pPr>
              <a:defRPr/>
            </a:pPr>
            <a:endParaRPr lang="en-GB">
              <a:solidFill>
                <a:prstClr val="black"/>
              </a:solidFill>
            </a:endParaRPr>
          </a:p>
        </p:txBody>
      </p:sp>
      <p:sp>
        <p:nvSpPr>
          <p:cNvPr id="5" name="Footer Placeholder 4"/>
          <p:cNvSpPr>
            <a:spLocks noGrp="1"/>
          </p:cNvSpPr>
          <p:nvPr>
            <p:ph type="ftr" sz="quarter" idx="11"/>
          </p:nvPr>
        </p:nvSpPr>
        <p:spPr>
          <a:xfrm>
            <a:off x="2562579" y="5054602"/>
            <a:ext cx="5419813" cy="279400"/>
          </a:xfrm>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a:xfrm>
            <a:off x="9089757" y="5054602"/>
            <a:ext cx="551311" cy="279400"/>
          </a:xfrm>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cxnSp>
        <p:nvCxnSpPr>
          <p:cNvPr id="15" name="Straight Connector 14"/>
          <p:cNvCxnSpPr/>
          <p:nvPr/>
        </p:nvCxnSpPr>
        <p:spPr>
          <a:xfrm>
            <a:off x="2693101" y="3471329"/>
            <a:ext cx="68174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170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cxnSp>
        <p:nvCxnSpPr>
          <p:cNvPr id="7" name="Straight Connector 6"/>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t-EE"/>
              <a:t>Muutke pealkirja laadi</a:t>
            </a:r>
            <a:endParaRPr lang="en-US" dirty="0"/>
          </a:p>
        </p:txBody>
      </p:sp>
      <p:sp>
        <p:nvSpPr>
          <p:cNvPr id="3" name="Content Placeholder 2"/>
          <p:cNvSpPr>
            <a:spLocks noGrp="1"/>
          </p:cNvSpPr>
          <p:nvPr>
            <p:ph idx="1"/>
          </p:nvPr>
        </p:nvSpPr>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51418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cxnSp>
        <p:nvCxnSpPr>
          <p:cNvPr id="7" name="Straight Connector 6"/>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t-EE"/>
              <a:t>Muutke pealkirja laadi</a:t>
            </a:r>
            <a:endParaRPr lang="en-US" dirty="0"/>
          </a:p>
        </p:txBody>
      </p:sp>
      <p:sp>
        <p:nvSpPr>
          <p:cNvPr id="3" name="Content Placeholder 2"/>
          <p:cNvSpPr>
            <a:spLocks noGrp="1"/>
          </p:cNvSpPr>
          <p:nvPr>
            <p:ph idx="1"/>
          </p:nvPr>
        </p:nvSpPr>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486368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Title 1"/>
          <p:cNvSpPr>
            <a:spLocks noGrp="1"/>
          </p:cNvSpPr>
          <p:nvPr>
            <p:ph type="title"/>
          </p:nvPr>
        </p:nvSpPr>
        <p:spPr>
          <a:xfrm>
            <a:off x="1704620" y="1641413"/>
            <a:ext cx="8794045" cy="1822514"/>
          </a:xfrm>
        </p:spPr>
        <p:txBody>
          <a:bodyPr anchor="b">
            <a:normAutofit/>
          </a:bodyPr>
          <a:lstStyle>
            <a:lvl1pPr algn="ctr">
              <a:defRPr sz="4000" b="0" cap="none"/>
            </a:lvl1pPr>
          </a:lstStyle>
          <a:p>
            <a:r>
              <a:rPr lang="et-EE"/>
              <a:t>Muutke pealkirja laadi</a:t>
            </a:r>
            <a:endParaRPr lang="en-US" dirty="0"/>
          </a:p>
        </p:txBody>
      </p:sp>
      <p:sp>
        <p:nvSpPr>
          <p:cNvPr id="3" name="Text Placeholder 2"/>
          <p:cNvSpPr>
            <a:spLocks noGrp="1"/>
          </p:cNvSpPr>
          <p:nvPr>
            <p:ph type="body" idx="1"/>
          </p:nvPr>
        </p:nvSpPr>
        <p:spPr>
          <a:xfrm>
            <a:off x="1704620" y="3734860"/>
            <a:ext cx="8794045"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2A544FBD-9BF5-4292-B931-BAEE3BC126F0}" type="slidenum">
              <a:rPr lang="en-GB" smtClean="0">
                <a:solidFill>
                  <a:prstClr val="black"/>
                </a:solidFill>
              </a:rPr>
              <a:pPr>
                <a:defRPr/>
              </a:pPr>
              <a:t>‹#›</a:t>
            </a:fld>
            <a:endParaRPr lang="en-GB">
              <a:solidFill>
                <a:prstClr val="black"/>
              </a:solidFill>
            </a:endParaRPr>
          </a:p>
        </p:txBody>
      </p:sp>
      <p:cxnSp>
        <p:nvCxnSpPr>
          <p:cNvPr id="31" name="Straight Connector 30"/>
          <p:cNvCxnSpPr/>
          <p:nvPr/>
        </p:nvCxnSpPr>
        <p:spPr>
          <a:xfrm>
            <a:off x="1704622" y="3599392"/>
            <a:ext cx="87940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9349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cxnSp>
        <p:nvCxnSpPr>
          <p:cNvPr id="8" name="Straight Connector 7"/>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15338"/>
            <a:ext cx="9064979" cy="1303867"/>
          </a:xfrm>
        </p:spPr>
        <p:txBody>
          <a:bodyPr/>
          <a:lstStyle/>
          <a:p>
            <a:r>
              <a:rPr lang="et-EE"/>
              <a:t>Muutke pealkirja laadi</a:t>
            </a:r>
            <a:endParaRPr lang="en-US" dirty="0"/>
          </a:p>
        </p:txBody>
      </p:sp>
      <p:sp>
        <p:nvSpPr>
          <p:cNvPr id="3" name="Content Placeholder 2"/>
          <p:cNvSpPr>
            <a:spLocks noGrp="1"/>
          </p:cNvSpPr>
          <p:nvPr>
            <p:ph sz="half" idx="1"/>
          </p:nvPr>
        </p:nvSpPr>
        <p:spPr>
          <a:xfrm>
            <a:off x="1569155" y="2487168"/>
            <a:ext cx="4450080" cy="3447288"/>
          </a:xfrm>
        </p:spPr>
        <p:txBody>
          <a:bodyPr>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Content Placeholder 3"/>
          <p:cNvSpPr>
            <a:spLocks noGrp="1"/>
          </p:cNvSpPr>
          <p:nvPr>
            <p:ph sz="half" idx="2"/>
          </p:nvPr>
        </p:nvSpPr>
        <p:spPr>
          <a:xfrm>
            <a:off x="6193536" y="2487168"/>
            <a:ext cx="4450080" cy="3447288"/>
          </a:xfrm>
        </p:spPr>
        <p:txBody>
          <a:bodyPr>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Date Placeholder 4"/>
          <p:cNvSpPr>
            <a:spLocks noGrp="1"/>
          </p:cNvSpPr>
          <p:nvPr>
            <p:ph type="dt" sz="half" idx="10"/>
          </p:nvPr>
        </p:nvSpPr>
        <p:spPr/>
        <p:txBody>
          <a:bodyPr/>
          <a:lstStyle/>
          <a:p>
            <a:pPr>
              <a:defRPr/>
            </a:pPr>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DD0CDF59-133F-4EB3-9CEC-562452855CAF}"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553820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t-EE"/>
              <a:t>Muutke pealkirja laadi</a:t>
            </a:r>
            <a:endParaRPr lang="en-US" dirty="0"/>
          </a:p>
        </p:txBody>
      </p:sp>
      <p:sp>
        <p:nvSpPr>
          <p:cNvPr id="3" name="Text Placeholder 2"/>
          <p:cNvSpPr>
            <a:spLocks noGrp="1"/>
          </p:cNvSpPr>
          <p:nvPr>
            <p:ph type="body" idx="1"/>
          </p:nvPr>
        </p:nvSpPr>
        <p:spPr>
          <a:xfrm>
            <a:off x="1569157"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Muutke teksti laade</a:t>
            </a:r>
          </a:p>
        </p:txBody>
      </p:sp>
      <p:sp>
        <p:nvSpPr>
          <p:cNvPr id="4" name="Content Placeholder 3"/>
          <p:cNvSpPr>
            <a:spLocks noGrp="1"/>
          </p:cNvSpPr>
          <p:nvPr>
            <p:ph sz="half" idx="2"/>
          </p:nvPr>
        </p:nvSpPr>
        <p:spPr>
          <a:xfrm>
            <a:off x="1569157" y="3243263"/>
            <a:ext cx="4450080" cy="2706624"/>
          </a:xfrm>
        </p:spPr>
        <p:txBody>
          <a:bodyPr>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Text Placeholder 4"/>
          <p:cNvSpPr>
            <a:spLocks noGrp="1"/>
          </p:cNvSpPr>
          <p:nvPr>
            <p:ph type="body" sz="quarter" idx="3"/>
          </p:nvPr>
        </p:nvSpPr>
        <p:spPr>
          <a:xfrm>
            <a:off x="6189109"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Muutke teksti laade</a:t>
            </a:r>
          </a:p>
        </p:txBody>
      </p:sp>
      <p:sp>
        <p:nvSpPr>
          <p:cNvPr id="6" name="Content Placeholder 5"/>
          <p:cNvSpPr>
            <a:spLocks noGrp="1"/>
          </p:cNvSpPr>
          <p:nvPr>
            <p:ph sz="quarter" idx="4"/>
          </p:nvPr>
        </p:nvSpPr>
        <p:spPr>
          <a:xfrm>
            <a:off x="6189109" y="3243263"/>
            <a:ext cx="4450080" cy="2706624"/>
          </a:xfrm>
        </p:spPr>
        <p:txBody>
          <a:bodyPr>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7" name="Date Placeholder 6"/>
          <p:cNvSpPr>
            <a:spLocks noGrp="1"/>
          </p:cNvSpPr>
          <p:nvPr>
            <p:ph type="dt" sz="half" idx="10"/>
          </p:nvPr>
        </p:nvSpPr>
        <p:spPr/>
        <p:txBody>
          <a:bodyPr/>
          <a:lstStyle/>
          <a:p>
            <a:pPr>
              <a:defRPr/>
            </a:pPr>
            <a:endParaRPr lang="en-GB">
              <a:solidFill>
                <a:prstClr val="black"/>
              </a:solidFill>
            </a:endParaRPr>
          </a:p>
        </p:txBody>
      </p:sp>
      <p:sp>
        <p:nvSpPr>
          <p:cNvPr id="8" name="Footer Placeholder 7"/>
          <p:cNvSpPr>
            <a:spLocks noGrp="1"/>
          </p:cNvSpPr>
          <p:nvPr>
            <p:ph type="ftr" sz="quarter" idx="11"/>
          </p:nvPr>
        </p:nvSpPr>
        <p:spPr/>
        <p:txBody>
          <a:bodyPr/>
          <a:lstStyle/>
          <a:p>
            <a:pPr>
              <a:defRPr/>
            </a:pPr>
            <a:endParaRPr lang="en-GB">
              <a:solidFill>
                <a:prstClr val="black"/>
              </a:solidFill>
            </a:endParaRPr>
          </a:p>
        </p:txBody>
      </p:sp>
      <p:sp>
        <p:nvSpPr>
          <p:cNvPr id="9" name="Slide Number Placeholder 8"/>
          <p:cNvSpPr>
            <a:spLocks noGrp="1"/>
          </p:cNvSpPr>
          <p:nvPr>
            <p:ph type="sldNum" sz="quarter" idx="12"/>
          </p:nvPr>
        </p:nvSpPr>
        <p:spPr/>
        <p:txBody>
          <a:bodyPr/>
          <a:lstStyle/>
          <a:p>
            <a:pPr>
              <a:defRPr/>
            </a:pPr>
            <a:fld id="{3B73BCFF-85F0-40EE-9FCA-AA5857C978C2}" type="slidenum">
              <a:rPr lang="en-GB" smtClean="0">
                <a:solidFill>
                  <a:prstClr val="black"/>
                </a:solidFill>
              </a:rPr>
              <a:pPr>
                <a:defRPr/>
              </a:pPr>
              <a:t>‹#›</a:t>
            </a:fld>
            <a:endParaRPr lang="en-GB">
              <a:solidFill>
                <a:prstClr val="black"/>
              </a:solidFill>
            </a:endParaRPr>
          </a:p>
        </p:txBody>
      </p:sp>
      <p:cxnSp>
        <p:nvCxnSpPr>
          <p:cNvPr id="41" name="Straight Connector 40"/>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5899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a:xfrm>
            <a:off x="1569154" y="915338"/>
            <a:ext cx="9064980" cy="1303867"/>
          </a:xfrm>
        </p:spPr>
        <p:txBody>
          <a:bodyPr/>
          <a:lstStyle/>
          <a:p>
            <a:r>
              <a:rPr lang="et-EE"/>
              <a:t>Muutke pealkirja laadi</a:t>
            </a:r>
            <a:endParaRPr lang="en-US" dirty="0"/>
          </a:p>
        </p:txBody>
      </p:sp>
      <p:sp>
        <p:nvSpPr>
          <p:cNvPr id="3" name="Date Placeholder 2"/>
          <p:cNvSpPr>
            <a:spLocks noGrp="1"/>
          </p:cNvSpPr>
          <p:nvPr>
            <p:ph type="dt" sz="half" idx="10"/>
          </p:nvPr>
        </p:nvSpPr>
        <p:spPr/>
        <p:txBody>
          <a:bodyPr/>
          <a:lstStyle/>
          <a:p>
            <a:pPr>
              <a:defRPr/>
            </a:pPr>
            <a:endParaRPr lang="en-GB">
              <a:solidFill>
                <a:prstClr val="black"/>
              </a:solidFill>
            </a:endParaRPr>
          </a:p>
        </p:txBody>
      </p:sp>
      <p:sp>
        <p:nvSpPr>
          <p:cNvPr id="4" name="Footer Placeholder 3"/>
          <p:cNvSpPr>
            <a:spLocks noGrp="1"/>
          </p:cNvSpPr>
          <p:nvPr>
            <p:ph type="ftr" sz="quarter" idx="11"/>
          </p:nvPr>
        </p:nvSpPr>
        <p:spPr/>
        <p:txBody>
          <a:bodyPr/>
          <a:lstStyle/>
          <a:p>
            <a:pPr>
              <a:defRPr/>
            </a:pPr>
            <a:endParaRPr lang="en-GB">
              <a:solidFill>
                <a:prstClr val="black"/>
              </a:solidFill>
            </a:endParaRPr>
          </a:p>
        </p:txBody>
      </p:sp>
      <p:sp>
        <p:nvSpPr>
          <p:cNvPr id="5" name="Slide Number Placeholder 4"/>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cxnSp>
        <p:nvCxnSpPr>
          <p:cNvPr id="14" name="Straight Connector 13"/>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9424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solidFill>
                <a:prstClr val="black"/>
              </a:solidFill>
            </a:endParaRPr>
          </a:p>
        </p:txBody>
      </p:sp>
      <p:sp>
        <p:nvSpPr>
          <p:cNvPr id="3" name="Footer Placeholder 2"/>
          <p:cNvSpPr>
            <a:spLocks noGrp="1"/>
          </p:cNvSpPr>
          <p:nvPr>
            <p:ph type="ftr" sz="quarter" idx="11"/>
          </p:nvPr>
        </p:nvSpPr>
        <p:spPr/>
        <p:txBody>
          <a:bodyPr/>
          <a:lstStyle/>
          <a:p>
            <a:pPr>
              <a:defRPr/>
            </a:pPr>
            <a:endParaRPr lang="en-GB">
              <a:solidFill>
                <a:prstClr val="black"/>
              </a:solidFill>
            </a:endParaRPr>
          </a:p>
        </p:txBody>
      </p:sp>
      <p:sp>
        <p:nvSpPr>
          <p:cNvPr id="4" name="Slide Number Placeholder 3"/>
          <p:cNvSpPr>
            <a:spLocks noGrp="1"/>
          </p:cNvSpPr>
          <p:nvPr>
            <p:ph type="sldNum" sz="quarter" idx="12"/>
          </p:nvPr>
        </p:nvSpPr>
        <p:spPr/>
        <p:txBody>
          <a:bodyPr/>
          <a:lstStyle/>
          <a:p>
            <a:pPr>
              <a:defRPr/>
            </a:pPr>
            <a:fld id="{A35B82A2-607A-4634-8810-A3CA31469A90}"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834795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p:cNvSpPr>
            <a:spLocks noGrp="1"/>
          </p:cNvSpPr>
          <p:nvPr>
            <p:ph type="title"/>
          </p:nvPr>
        </p:nvSpPr>
        <p:spPr>
          <a:xfrm>
            <a:off x="1569153" y="1388534"/>
            <a:ext cx="3382397" cy="1371600"/>
          </a:xfrm>
        </p:spPr>
        <p:txBody>
          <a:bodyPr anchor="b">
            <a:normAutofit/>
          </a:bodyPr>
          <a:lstStyle>
            <a:lvl1pPr algn="ctr">
              <a:defRPr sz="2400" b="0"/>
            </a:lvl1pPr>
          </a:lstStyle>
          <a:p>
            <a:r>
              <a:rPr lang="et-EE"/>
              <a:t>Muutke pealkirja laadi</a:t>
            </a:r>
            <a:endParaRPr lang="en-US" dirty="0"/>
          </a:p>
        </p:txBody>
      </p:sp>
      <p:sp>
        <p:nvSpPr>
          <p:cNvPr id="3" name="Content Placeholder 2"/>
          <p:cNvSpPr>
            <a:spLocks noGrp="1"/>
          </p:cNvSpPr>
          <p:nvPr>
            <p:ph idx="1"/>
          </p:nvPr>
        </p:nvSpPr>
        <p:spPr>
          <a:xfrm>
            <a:off x="5493417" y="982133"/>
            <a:ext cx="5140719" cy="4893735"/>
          </a:xfrm>
        </p:spPr>
        <p:txBody>
          <a:bodyPr anchor="ctr">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Text Placeholder 3"/>
          <p:cNvSpPr>
            <a:spLocks noGrp="1"/>
          </p:cNvSpPr>
          <p:nvPr>
            <p:ph type="body" sz="half" idx="2"/>
          </p:nvPr>
        </p:nvSpPr>
        <p:spPr>
          <a:xfrm>
            <a:off x="1569153" y="3031065"/>
            <a:ext cx="3382397"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Muutke teksti laade</a:t>
            </a:r>
          </a:p>
        </p:txBody>
      </p:sp>
      <p:sp>
        <p:nvSpPr>
          <p:cNvPr id="5" name="Date Placeholder 4"/>
          <p:cNvSpPr>
            <a:spLocks noGrp="1"/>
          </p:cNvSpPr>
          <p:nvPr>
            <p:ph type="dt" sz="half" idx="10"/>
          </p:nvPr>
        </p:nvSpPr>
        <p:spPr/>
        <p:txBody>
          <a:bodyPr/>
          <a:lstStyle/>
          <a:p>
            <a:pPr>
              <a:defRPr/>
            </a:pPr>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0AD2FD62-2DA2-4E28-94E5-4572643C9CA2}" type="slidenum">
              <a:rPr lang="en-GB" smtClean="0">
                <a:solidFill>
                  <a:prstClr val="black"/>
                </a:solidFill>
              </a:rPr>
              <a:pPr>
                <a:defRPr/>
              </a:pPr>
              <a:t>‹#›</a:t>
            </a:fld>
            <a:endParaRPr lang="en-GB">
              <a:solidFill>
                <a:prstClr val="black"/>
              </a:solidFill>
            </a:endParaRPr>
          </a:p>
        </p:txBody>
      </p:sp>
      <p:cxnSp>
        <p:nvCxnSpPr>
          <p:cNvPr id="16" name="Straight Connector 15"/>
          <p:cNvCxnSpPr/>
          <p:nvPr/>
        </p:nvCxnSpPr>
        <p:spPr>
          <a:xfrm>
            <a:off x="1704621" y="2912533"/>
            <a:ext cx="311145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6758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Title 1"/>
          <p:cNvSpPr>
            <a:spLocks noGrp="1"/>
          </p:cNvSpPr>
          <p:nvPr>
            <p:ph type="title"/>
          </p:nvPr>
        </p:nvSpPr>
        <p:spPr>
          <a:xfrm>
            <a:off x="1569153" y="1883832"/>
            <a:ext cx="4842936" cy="1371600"/>
          </a:xfrm>
        </p:spPr>
        <p:txBody>
          <a:bodyPr anchor="b">
            <a:normAutofit/>
          </a:bodyPr>
          <a:lstStyle>
            <a:lvl1pPr algn="ctr">
              <a:defRPr sz="2400" b="0"/>
            </a:lvl1pPr>
          </a:lstStyle>
          <a:p>
            <a:r>
              <a:rPr lang="et-EE"/>
              <a:t>Muutke pealkirja laadi</a:t>
            </a:r>
            <a:endParaRPr lang="en-US" dirty="0"/>
          </a:p>
        </p:txBody>
      </p:sp>
      <p:sp>
        <p:nvSpPr>
          <p:cNvPr id="17" name="Picture Placeholder 2"/>
          <p:cNvSpPr>
            <a:spLocks noGrp="1" noChangeAspect="1"/>
          </p:cNvSpPr>
          <p:nvPr>
            <p:ph type="pic" idx="1"/>
          </p:nvPr>
        </p:nvSpPr>
        <p:spPr>
          <a:xfrm>
            <a:off x="6910759" y="1032933"/>
            <a:ext cx="3905951"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t-EE"/>
              <a:t>Pildi lisamiseks klõpsake ikooni</a:t>
            </a:r>
            <a:endParaRPr lang="en-US" dirty="0"/>
          </a:p>
        </p:txBody>
      </p:sp>
      <p:sp>
        <p:nvSpPr>
          <p:cNvPr id="4" name="Text Placeholder 3"/>
          <p:cNvSpPr>
            <a:spLocks noGrp="1"/>
          </p:cNvSpPr>
          <p:nvPr>
            <p:ph type="body" sz="half" idx="2"/>
          </p:nvPr>
        </p:nvSpPr>
        <p:spPr>
          <a:xfrm>
            <a:off x="1569154" y="3255432"/>
            <a:ext cx="4842935"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Muutke teksti laade</a:t>
            </a:r>
          </a:p>
        </p:txBody>
      </p:sp>
      <p:sp>
        <p:nvSpPr>
          <p:cNvPr id="5" name="Date Placeholder 4"/>
          <p:cNvSpPr>
            <a:spLocks noGrp="1"/>
          </p:cNvSpPr>
          <p:nvPr>
            <p:ph type="dt" sz="half" idx="10"/>
          </p:nvPr>
        </p:nvSpPr>
        <p:spPr/>
        <p:txBody>
          <a:bodyPr/>
          <a:lstStyle/>
          <a:p>
            <a:pPr>
              <a:defRPr/>
            </a:pPr>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16223BF0-AFFC-4456-B83E-42A160C26F78}"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133632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ildiallkirjaga panoraampilt">
    <p:spTree>
      <p:nvGrpSpPr>
        <p:cNvPr id="1" name=""/>
        <p:cNvGrpSpPr/>
        <p:nvPr/>
      </p:nvGrpSpPr>
      <p:grpSpPr>
        <a:xfrm>
          <a:off x="0" y="0"/>
          <a:ext cx="0" cy="0"/>
          <a:chOff x="0" y="0"/>
          <a:chExt cx="0" cy="0"/>
        </a:xfrm>
      </p:grpSpPr>
      <p:sp>
        <p:nvSpPr>
          <p:cNvPr id="2" name="Title 1"/>
          <p:cNvSpPr>
            <a:spLocks noGrp="1"/>
          </p:cNvSpPr>
          <p:nvPr>
            <p:ph type="title"/>
          </p:nvPr>
        </p:nvSpPr>
        <p:spPr>
          <a:xfrm>
            <a:off x="1569155" y="4815415"/>
            <a:ext cx="9064979" cy="566738"/>
          </a:xfrm>
        </p:spPr>
        <p:txBody>
          <a:bodyPr anchor="b">
            <a:normAutofit/>
          </a:bodyPr>
          <a:lstStyle>
            <a:lvl1pPr algn="ctr">
              <a:defRPr sz="2400" b="0"/>
            </a:lvl1pPr>
          </a:lstStyle>
          <a:p>
            <a:r>
              <a:rPr lang="et-EE"/>
              <a:t>Muutke pealkirja laadi</a:t>
            </a:r>
            <a:endParaRPr lang="en-US" dirty="0"/>
          </a:p>
        </p:txBody>
      </p:sp>
      <p:sp>
        <p:nvSpPr>
          <p:cNvPr id="3" name="Picture Placeholder 2"/>
          <p:cNvSpPr>
            <a:spLocks noGrp="1" noChangeAspect="1"/>
          </p:cNvSpPr>
          <p:nvPr>
            <p:ph type="pic" idx="1"/>
          </p:nvPr>
        </p:nvSpPr>
        <p:spPr>
          <a:xfrm>
            <a:off x="1368347" y="1032934"/>
            <a:ext cx="945530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t-EE"/>
              <a:t>Pildi lisamiseks klõpsake ikooni</a:t>
            </a:r>
            <a:endParaRPr lang="en-US" dirty="0"/>
          </a:p>
        </p:txBody>
      </p:sp>
      <p:sp>
        <p:nvSpPr>
          <p:cNvPr id="4" name="Text Placeholder 3"/>
          <p:cNvSpPr>
            <a:spLocks noGrp="1"/>
          </p:cNvSpPr>
          <p:nvPr>
            <p:ph type="body" sz="half" idx="2"/>
          </p:nvPr>
        </p:nvSpPr>
        <p:spPr>
          <a:xfrm>
            <a:off x="1569155" y="5382153"/>
            <a:ext cx="9064979"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Muutke teksti laade</a:t>
            </a:r>
          </a:p>
        </p:txBody>
      </p:sp>
      <p:sp>
        <p:nvSpPr>
          <p:cNvPr id="5" name="Date Placeholder 4"/>
          <p:cNvSpPr>
            <a:spLocks noGrp="1"/>
          </p:cNvSpPr>
          <p:nvPr>
            <p:ph type="dt" sz="half" idx="10"/>
          </p:nvPr>
        </p:nvSpPr>
        <p:spPr/>
        <p:txBody>
          <a:bodyPr/>
          <a:lstStyle/>
          <a:p>
            <a:pPr>
              <a:defRPr/>
            </a:pPr>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466906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ealkiri ja pildiallkiri">
    <p:spTree>
      <p:nvGrpSpPr>
        <p:cNvPr id="1" name=""/>
        <p:cNvGrpSpPr/>
        <p:nvPr/>
      </p:nvGrpSpPr>
      <p:grpSpPr>
        <a:xfrm>
          <a:off x="0" y="0"/>
          <a:ext cx="0" cy="0"/>
          <a:chOff x="0" y="0"/>
          <a:chExt cx="0" cy="0"/>
        </a:xfrm>
      </p:grpSpPr>
      <p:sp>
        <p:nvSpPr>
          <p:cNvPr id="2" name="Title 1"/>
          <p:cNvSpPr>
            <a:spLocks noGrp="1"/>
          </p:cNvSpPr>
          <p:nvPr>
            <p:ph type="title"/>
          </p:nvPr>
        </p:nvSpPr>
        <p:spPr>
          <a:xfrm>
            <a:off x="1569155" y="906873"/>
            <a:ext cx="9064979" cy="3097860"/>
          </a:xfrm>
        </p:spPr>
        <p:txBody>
          <a:bodyPr anchor="ctr">
            <a:normAutofit/>
          </a:bodyPr>
          <a:lstStyle>
            <a:lvl1pPr algn="ctr">
              <a:defRPr sz="3200" b="0" cap="none"/>
            </a:lvl1pPr>
          </a:lstStyle>
          <a:p>
            <a:r>
              <a:rPr lang="et-EE"/>
              <a:t>Muutke pealkirja laadi</a:t>
            </a:r>
            <a:endParaRPr lang="en-US" dirty="0"/>
          </a:p>
        </p:txBody>
      </p:sp>
      <p:sp>
        <p:nvSpPr>
          <p:cNvPr id="3" name="Text Placeholder 2"/>
          <p:cNvSpPr>
            <a:spLocks noGrp="1"/>
          </p:cNvSpPr>
          <p:nvPr>
            <p:ph type="body" idx="1"/>
          </p:nvPr>
        </p:nvSpPr>
        <p:spPr>
          <a:xfrm>
            <a:off x="1569154" y="4275666"/>
            <a:ext cx="9064981"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cxnSp>
        <p:nvCxnSpPr>
          <p:cNvPr id="15" name="Straight Connector 14"/>
          <p:cNvCxnSpPr/>
          <p:nvPr/>
        </p:nvCxnSpPr>
        <p:spPr>
          <a:xfrm>
            <a:off x="1704621" y="4140199"/>
            <a:ext cx="880856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68692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ldiallkirjaga tsitaat">
    <p:spTree>
      <p:nvGrpSpPr>
        <p:cNvPr id="1" name=""/>
        <p:cNvGrpSpPr/>
        <p:nvPr/>
      </p:nvGrpSpPr>
      <p:grpSpPr>
        <a:xfrm>
          <a:off x="0" y="0"/>
          <a:ext cx="0" cy="0"/>
          <a:chOff x="0" y="0"/>
          <a:chExt cx="0" cy="0"/>
        </a:xfrm>
      </p:grpSpPr>
      <p:sp>
        <p:nvSpPr>
          <p:cNvPr id="2" name="Title 1"/>
          <p:cNvSpPr>
            <a:spLocks noGrp="1"/>
          </p:cNvSpPr>
          <p:nvPr>
            <p:ph type="title"/>
          </p:nvPr>
        </p:nvSpPr>
        <p:spPr>
          <a:xfrm>
            <a:off x="1779111" y="982132"/>
            <a:ext cx="8533667" cy="2370668"/>
          </a:xfrm>
        </p:spPr>
        <p:txBody>
          <a:bodyPr anchor="ctr">
            <a:normAutofit/>
          </a:bodyPr>
          <a:lstStyle>
            <a:lvl1pPr algn="ctr">
              <a:defRPr sz="3200" b="0" cap="none">
                <a:solidFill>
                  <a:schemeClr val="tx1"/>
                </a:solidFill>
              </a:defRPr>
            </a:lvl1pPr>
          </a:lstStyle>
          <a:p>
            <a:r>
              <a:rPr lang="et-EE"/>
              <a:t>Muutke pealkirja laadi</a:t>
            </a:r>
            <a:endParaRPr lang="en-US" dirty="0"/>
          </a:p>
        </p:txBody>
      </p:sp>
      <p:sp>
        <p:nvSpPr>
          <p:cNvPr id="10" name="Text Placeholder 9"/>
          <p:cNvSpPr>
            <a:spLocks noGrp="1"/>
          </p:cNvSpPr>
          <p:nvPr>
            <p:ph type="body" sz="quarter" idx="13"/>
          </p:nvPr>
        </p:nvSpPr>
        <p:spPr>
          <a:xfrm>
            <a:off x="2133600" y="3352800"/>
            <a:ext cx="7857064"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a:t>Muutke teksti laade</a:t>
            </a:r>
          </a:p>
        </p:txBody>
      </p:sp>
      <p:sp>
        <p:nvSpPr>
          <p:cNvPr id="3" name="Text Placeholder 2"/>
          <p:cNvSpPr>
            <a:spLocks noGrp="1"/>
          </p:cNvSpPr>
          <p:nvPr>
            <p:ph type="body" idx="1"/>
          </p:nvPr>
        </p:nvSpPr>
        <p:spPr>
          <a:xfrm>
            <a:off x="1569151" y="4343401"/>
            <a:ext cx="9064984"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sp>
        <p:nvSpPr>
          <p:cNvPr id="14" name="TextBox 13"/>
          <p:cNvSpPr txBox="1"/>
          <p:nvPr/>
        </p:nvSpPr>
        <p:spPr>
          <a:xfrm>
            <a:off x="1133293" y="905362"/>
            <a:ext cx="609759" cy="584776"/>
          </a:xfrm>
          <a:prstGeom prst="rect">
            <a:avLst/>
          </a:prstGeom>
        </p:spPr>
        <p:txBody>
          <a:bodyPr vert="horz" lIns="91440" tIns="45720" rIns="91440" bIns="45720" rtlCol="0" anchor="ctr">
            <a:noAutofit/>
          </a:bodyPr>
          <a:lstStyle/>
          <a:p>
            <a:pPr fontAlgn="base">
              <a:spcBef>
                <a:spcPct val="0"/>
              </a:spcBef>
              <a:spcAft>
                <a:spcPct val="0"/>
              </a:spcAft>
            </a:pPr>
            <a:r>
              <a:rPr lang="en-US" sz="7200" b="1" dirty="0">
                <a:solidFill>
                  <a:prstClr val="black"/>
                </a:solidFill>
                <a:latin typeface="Times New Roman" pitchFamily="18" charset="0"/>
              </a:rPr>
              <a:t>“</a:t>
            </a:r>
          </a:p>
        </p:txBody>
      </p:sp>
      <p:sp>
        <p:nvSpPr>
          <p:cNvPr id="15" name="TextBox 14"/>
          <p:cNvSpPr txBox="1"/>
          <p:nvPr/>
        </p:nvSpPr>
        <p:spPr>
          <a:xfrm>
            <a:off x="10178005" y="2827870"/>
            <a:ext cx="609759" cy="584776"/>
          </a:xfrm>
          <a:prstGeom prst="rect">
            <a:avLst/>
          </a:prstGeom>
        </p:spPr>
        <p:txBody>
          <a:bodyPr vert="horz" lIns="91440" tIns="45720" rIns="91440" bIns="45720" rtlCol="0" anchor="ctr">
            <a:noAutofit/>
          </a:bodyPr>
          <a:lstStyle/>
          <a:p>
            <a:pPr algn="r" fontAlgn="base">
              <a:spcBef>
                <a:spcPct val="0"/>
              </a:spcBef>
              <a:spcAft>
                <a:spcPct val="0"/>
              </a:spcAft>
            </a:pPr>
            <a:r>
              <a:rPr lang="en-US" sz="7200" b="1" dirty="0">
                <a:solidFill>
                  <a:prstClr val="black"/>
                </a:solidFill>
                <a:latin typeface="Times New Roman" pitchFamily="18" charset="0"/>
              </a:rPr>
              <a:t>”</a:t>
            </a:r>
          </a:p>
        </p:txBody>
      </p:sp>
      <p:cxnSp>
        <p:nvCxnSpPr>
          <p:cNvPr id="19" name="Straight Connector 18"/>
          <p:cNvCxnSpPr/>
          <p:nvPr/>
        </p:nvCxnSpPr>
        <p:spPr>
          <a:xfrm>
            <a:off x="1704622" y="4140199"/>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055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Title 1"/>
          <p:cNvSpPr>
            <a:spLocks noGrp="1"/>
          </p:cNvSpPr>
          <p:nvPr>
            <p:ph type="title"/>
          </p:nvPr>
        </p:nvSpPr>
        <p:spPr>
          <a:xfrm>
            <a:off x="1704620" y="1641413"/>
            <a:ext cx="8794045" cy="1822514"/>
          </a:xfrm>
        </p:spPr>
        <p:txBody>
          <a:bodyPr anchor="b">
            <a:normAutofit/>
          </a:bodyPr>
          <a:lstStyle>
            <a:lvl1pPr algn="ctr">
              <a:defRPr sz="4000" b="0" cap="none"/>
            </a:lvl1pPr>
          </a:lstStyle>
          <a:p>
            <a:r>
              <a:rPr lang="et-EE"/>
              <a:t>Muutke pealkirja laadi</a:t>
            </a:r>
            <a:endParaRPr lang="en-US" dirty="0"/>
          </a:p>
        </p:txBody>
      </p:sp>
      <p:sp>
        <p:nvSpPr>
          <p:cNvPr id="3" name="Text Placeholder 2"/>
          <p:cNvSpPr>
            <a:spLocks noGrp="1"/>
          </p:cNvSpPr>
          <p:nvPr>
            <p:ph type="body" idx="1"/>
          </p:nvPr>
        </p:nvSpPr>
        <p:spPr>
          <a:xfrm>
            <a:off x="1704620" y="3734860"/>
            <a:ext cx="8794045"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2A544FBD-9BF5-4292-B931-BAEE3BC126F0}" type="slidenum">
              <a:rPr lang="en-GB" smtClean="0">
                <a:solidFill>
                  <a:prstClr val="black"/>
                </a:solidFill>
              </a:rPr>
              <a:pPr>
                <a:defRPr/>
              </a:pPr>
              <a:t>‹#›</a:t>
            </a:fld>
            <a:endParaRPr lang="en-GB">
              <a:solidFill>
                <a:prstClr val="black"/>
              </a:solidFill>
            </a:endParaRPr>
          </a:p>
        </p:txBody>
      </p:sp>
      <p:cxnSp>
        <p:nvCxnSpPr>
          <p:cNvPr id="31" name="Straight Connector 30"/>
          <p:cNvCxnSpPr/>
          <p:nvPr/>
        </p:nvCxnSpPr>
        <p:spPr>
          <a:xfrm>
            <a:off x="1704622" y="3599392"/>
            <a:ext cx="87940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69943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isiitkaart">
    <p:spTree>
      <p:nvGrpSpPr>
        <p:cNvPr id="1" name=""/>
        <p:cNvGrpSpPr/>
        <p:nvPr/>
      </p:nvGrpSpPr>
      <p:grpSpPr>
        <a:xfrm>
          <a:off x="0" y="0"/>
          <a:ext cx="0" cy="0"/>
          <a:chOff x="0" y="0"/>
          <a:chExt cx="0" cy="0"/>
        </a:xfrm>
      </p:grpSpPr>
      <p:sp>
        <p:nvSpPr>
          <p:cNvPr id="2" name="Title 1"/>
          <p:cNvSpPr>
            <a:spLocks noGrp="1"/>
          </p:cNvSpPr>
          <p:nvPr>
            <p:ph type="title"/>
          </p:nvPr>
        </p:nvSpPr>
        <p:spPr>
          <a:xfrm>
            <a:off x="1569159" y="3308581"/>
            <a:ext cx="9064971" cy="1468800"/>
          </a:xfrm>
        </p:spPr>
        <p:txBody>
          <a:bodyPr anchor="b">
            <a:normAutofit/>
          </a:bodyPr>
          <a:lstStyle>
            <a:lvl1pPr algn="l">
              <a:defRPr sz="3200" b="0" cap="none"/>
            </a:lvl1pPr>
          </a:lstStyle>
          <a:p>
            <a:r>
              <a:rPr lang="et-EE"/>
              <a:t>Muutke pealkirja laadi</a:t>
            </a:r>
            <a:endParaRPr lang="en-US" dirty="0"/>
          </a:p>
        </p:txBody>
      </p:sp>
      <p:sp>
        <p:nvSpPr>
          <p:cNvPr id="3" name="Text Placeholder 2"/>
          <p:cNvSpPr>
            <a:spLocks noGrp="1"/>
          </p:cNvSpPr>
          <p:nvPr>
            <p:ph type="body" idx="1"/>
          </p:nvPr>
        </p:nvSpPr>
        <p:spPr>
          <a:xfrm>
            <a:off x="1569158" y="4777381"/>
            <a:ext cx="9064973"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685566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sitaadi visiitkaart">
    <p:spTree>
      <p:nvGrpSpPr>
        <p:cNvPr id="1" name=""/>
        <p:cNvGrpSpPr/>
        <p:nvPr/>
      </p:nvGrpSpPr>
      <p:grpSpPr>
        <a:xfrm>
          <a:off x="0" y="0"/>
          <a:ext cx="0" cy="0"/>
          <a:chOff x="0" y="0"/>
          <a:chExt cx="0" cy="0"/>
        </a:xfrm>
      </p:grpSpPr>
      <p:sp>
        <p:nvSpPr>
          <p:cNvPr id="2" name="Title 1"/>
          <p:cNvSpPr>
            <a:spLocks noGrp="1"/>
          </p:cNvSpPr>
          <p:nvPr>
            <p:ph type="title"/>
          </p:nvPr>
        </p:nvSpPr>
        <p:spPr>
          <a:xfrm>
            <a:off x="1879222" y="982132"/>
            <a:ext cx="8433557" cy="2243668"/>
          </a:xfrm>
        </p:spPr>
        <p:txBody>
          <a:bodyPr anchor="ctr">
            <a:normAutofit/>
          </a:bodyPr>
          <a:lstStyle>
            <a:lvl1pPr algn="ctr">
              <a:defRPr sz="3200" b="0" cap="none">
                <a:solidFill>
                  <a:schemeClr val="tx1"/>
                </a:solidFill>
              </a:defRPr>
            </a:lvl1pPr>
          </a:lstStyle>
          <a:p>
            <a:r>
              <a:rPr lang="et-EE"/>
              <a:t>Muutke pealkirja laadi</a:t>
            </a:r>
            <a:endParaRPr lang="en-US" dirty="0"/>
          </a:p>
        </p:txBody>
      </p:sp>
      <p:sp>
        <p:nvSpPr>
          <p:cNvPr id="18" name="Text Placeholder 2"/>
          <p:cNvSpPr>
            <a:spLocks noGrp="1"/>
          </p:cNvSpPr>
          <p:nvPr>
            <p:ph type="body" idx="13"/>
          </p:nvPr>
        </p:nvSpPr>
        <p:spPr>
          <a:xfrm>
            <a:off x="1569158" y="3639312"/>
            <a:ext cx="9064973"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3" name="Text Placeholder 2"/>
          <p:cNvSpPr>
            <a:spLocks noGrp="1"/>
          </p:cNvSpPr>
          <p:nvPr>
            <p:ph type="body" idx="1"/>
          </p:nvPr>
        </p:nvSpPr>
        <p:spPr>
          <a:xfrm>
            <a:off x="1569154" y="4529667"/>
            <a:ext cx="9064981"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sp>
        <p:nvSpPr>
          <p:cNvPr id="12" name="TextBox 11"/>
          <p:cNvSpPr txBox="1"/>
          <p:nvPr/>
        </p:nvSpPr>
        <p:spPr>
          <a:xfrm>
            <a:off x="1170747" y="896895"/>
            <a:ext cx="609759" cy="584776"/>
          </a:xfrm>
          <a:prstGeom prst="rect">
            <a:avLst/>
          </a:prstGeom>
        </p:spPr>
        <p:txBody>
          <a:bodyPr vert="horz" lIns="91440" tIns="45720" rIns="91440" bIns="45720" rtlCol="0" anchor="ctr">
            <a:noAutofit/>
          </a:bodyPr>
          <a:lstStyle/>
          <a:p>
            <a:pPr fontAlgn="base">
              <a:spcBef>
                <a:spcPct val="0"/>
              </a:spcBef>
              <a:spcAft>
                <a:spcPct val="0"/>
              </a:spcAft>
            </a:pPr>
            <a:r>
              <a:rPr lang="en-US" sz="8000" b="1" dirty="0">
                <a:solidFill>
                  <a:prstClr val="black"/>
                </a:solidFill>
                <a:latin typeface="Times New Roman" pitchFamily="18" charset="0"/>
              </a:rPr>
              <a:t>“</a:t>
            </a:r>
          </a:p>
        </p:txBody>
      </p:sp>
      <p:sp>
        <p:nvSpPr>
          <p:cNvPr id="13" name="TextBox 12"/>
          <p:cNvSpPr txBox="1"/>
          <p:nvPr/>
        </p:nvSpPr>
        <p:spPr>
          <a:xfrm>
            <a:off x="10199729" y="2607728"/>
            <a:ext cx="609759" cy="584776"/>
          </a:xfrm>
          <a:prstGeom prst="rect">
            <a:avLst/>
          </a:prstGeom>
        </p:spPr>
        <p:txBody>
          <a:bodyPr vert="horz" lIns="91440" tIns="45720" rIns="91440" bIns="45720" rtlCol="0" anchor="ctr">
            <a:noAutofit/>
          </a:bodyPr>
          <a:lstStyle/>
          <a:p>
            <a:pPr algn="r" fontAlgn="base">
              <a:spcBef>
                <a:spcPct val="0"/>
              </a:spcBef>
              <a:spcAft>
                <a:spcPct val="0"/>
              </a:spcAft>
            </a:pPr>
            <a:r>
              <a:rPr lang="en-US" sz="8000" b="1" dirty="0">
                <a:solidFill>
                  <a:prstClr val="black"/>
                </a:solidFill>
                <a:latin typeface="Times New Roman" pitchFamily="18" charset="0"/>
              </a:rPr>
              <a:t>”</a:t>
            </a:r>
          </a:p>
        </p:txBody>
      </p:sp>
      <p:cxnSp>
        <p:nvCxnSpPr>
          <p:cNvPr id="26" name="Straight Connector 25"/>
          <p:cNvCxnSpPr/>
          <p:nvPr/>
        </p:nvCxnSpPr>
        <p:spPr>
          <a:xfrm>
            <a:off x="1704622" y="342900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87409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Õige või vale">
    <p:spTree>
      <p:nvGrpSpPr>
        <p:cNvPr id="1" name=""/>
        <p:cNvGrpSpPr/>
        <p:nvPr/>
      </p:nvGrpSpPr>
      <p:grpSpPr>
        <a:xfrm>
          <a:off x="0" y="0"/>
          <a:ext cx="0" cy="0"/>
          <a:chOff x="0" y="0"/>
          <a:chExt cx="0" cy="0"/>
        </a:xfrm>
      </p:grpSpPr>
      <p:sp>
        <p:nvSpPr>
          <p:cNvPr id="2" name="Title 1"/>
          <p:cNvSpPr>
            <a:spLocks noGrp="1"/>
          </p:cNvSpPr>
          <p:nvPr>
            <p:ph type="title"/>
          </p:nvPr>
        </p:nvSpPr>
        <p:spPr>
          <a:xfrm>
            <a:off x="1569153" y="982132"/>
            <a:ext cx="9064979" cy="2294467"/>
          </a:xfrm>
        </p:spPr>
        <p:txBody>
          <a:bodyPr vert="horz" lIns="91440" tIns="45720" rIns="91440" bIns="45720" rtlCol="0" anchor="ctr">
            <a:normAutofit/>
          </a:bodyPr>
          <a:lstStyle>
            <a:lvl1pPr>
              <a:defRPr lang="en-US" sz="3200" b="0" dirty="0"/>
            </a:lvl1pPr>
          </a:lstStyle>
          <a:p>
            <a:pPr marL="0" lvl="0"/>
            <a:r>
              <a:rPr lang="et-EE"/>
              <a:t>Muutke pealkirja laadi</a:t>
            </a:r>
            <a:endParaRPr lang="en-US" dirty="0"/>
          </a:p>
        </p:txBody>
      </p:sp>
      <p:sp>
        <p:nvSpPr>
          <p:cNvPr id="14" name="Text Placeholder 2"/>
          <p:cNvSpPr>
            <a:spLocks noGrp="1"/>
          </p:cNvSpPr>
          <p:nvPr>
            <p:ph type="body" idx="13"/>
          </p:nvPr>
        </p:nvSpPr>
        <p:spPr>
          <a:xfrm>
            <a:off x="1569158" y="3566160"/>
            <a:ext cx="9064973"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3" name="Text Placeholder 2"/>
          <p:cNvSpPr>
            <a:spLocks noGrp="1"/>
          </p:cNvSpPr>
          <p:nvPr>
            <p:ph type="body" idx="1"/>
          </p:nvPr>
        </p:nvSpPr>
        <p:spPr>
          <a:xfrm>
            <a:off x="1569155" y="4470401"/>
            <a:ext cx="9064979"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cxnSp>
        <p:nvCxnSpPr>
          <p:cNvPr id="15" name="Straight Connector 14"/>
          <p:cNvCxnSpPr/>
          <p:nvPr/>
        </p:nvCxnSpPr>
        <p:spPr>
          <a:xfrm>
            <a:off x="1704626" y="3429000"/>
            <a:ext cx="880856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77899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t-EE"/>
              <a:t>Muutke pealkirja laadi</a:t>
            </a:r>
            <a:endParaRPr lang="en-US" dirty="0"/>
          </a:p>
        </p:txBody>
      </p:sp>
      <p:sp>
        <p:nvSpPr>
          <p:cNvPr id="3" name="Vertical Text Placeholder 2"/>
          <p:cNvSpPr>
            <a:spLocks noGrp="1"/>
          </p:cNvSpPr>
          <p:nvPr>
            <p:ph type="body" orient="vert" idx="1"/>
          </p:nvPr>
        </p:nvSpPr>
        <p:spPr>
          <a:xfrm>
            <a:off x="1569154" y="2490136"/>
            <a:ext cx="9064981" cy="3385733"/>
          </a:xfrm>
        </p:spPr>
        <p:txBody>
          <a:bodyPr vert="eaVert" anchor="t"/>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11F60A8A-2CF5-400A-9E10-5E2971034DC7}" type="slidenum">
              <a:rPr lang="en-GB" smtClean="0">
                <a:solidFill>
                  <a:prstClr val="black"/>
                </a:solidFill>
              </a:rPr>
              <a:pPr>
                <a:defRPr/>
              </a:pPr>
              <a:t>‹#›</a:t>
            </a:fld>
            <a:endParaRPr lang="en-GB">
              <a:solidFill>
                <a:prstClr val="black"/>
              </a:solidFill>
            </a:endParaRPr>
          </a:p>
        </p:txBody>
      </p:sp>
      <p:cxnSp>
        <p:nvCxnSpPr>
          <p:cNvPr id="14" name="Straight Connector 13"/>
          <p:cNvCxnSpPr/>
          <p:nvPr/>
        </p:nvCxnSpPr>
        <p:spPr>
          <a:xfrm>
            <a:off x="1704622" y="2354670"/>
            <a:ext cx="880856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18098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5556" y="906874"/>
            <a:ext cx="2158573" cy="4968995"/>
          </a:xfrm>
        </p:spPr>
        <p:txBody>
          <a:bodyPr vert="eaVert"/>
          <a:lstStyle/>
          <a:p>
            <a:r>
              <a:rPr lang="et-EE"/>
              <a:t>Muutke pealkirja laadi</a:t>
            </a:r>
            <a:endParaRPr lang="en-US" dirty="0"/>
          </a:p>
        </p:txBody>
      </p:sp>
      <p:sp>
        <p:nvSpPr>
          <p:cNvPr id="3" name="Vertical Text Placeholder 2"/>
          <p:cNvSpPr>
            <a:spLocks noGrp="1"/>
          </p:cNvSpPr>
          <p:nvPr>
            <p:ph type="body" orient="vert" idx="1"/>
          </p:nvPr>
        </p:nvSpPr>
        <p:spPr>
          <a:xfrm>
            <a:off x="1569157" y="906874"/>
            <a:ext cx="6554012" cy="4968993"/>
          </a:xfrm>
        </p:spPr>
        <p:txBody>
          <a:bodyPr vert="eaVert" anchor="t"/>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7FD2C1BE-4F66-4E5B-95C1-C37F8B23B272}" type="slidenum">
              <a:rPr lang="en-GB" smtClean="0">
                <a:solidFill>
                  <a:prstClr val="black"/>
                </a:solidFill>
              </a:rPr>
              <a:pPr>
                <a:defRPr/>
              </a:pPr>
              <a:t>‹#›</a:t>
            </a:fld>
            <a:endParaRPr lang="en-GB">
              <a:solidFill>
                <a:prstClr val="black"/>
              </a:solidFill>
            </a:endParaRPr>
          </a:p>
        </p:txBody>
      </p:sp>
      <p:cxnSp>
        <p:nvCxnSpPr>
          <p:cNvPr id="14" name="Straight Connector 13"/>
          <p:cNvCxnSpPr/>
          <p:nvPr/>
        </p:nvCxnSpPr>
        <p:spPr>
          <a:xfrm>
            <a:off x="8327349" y="906874"/>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6867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grpSp>
        <p:nvGrpSpPr>
          <p:cNvPr id="18" name="Group 17"/>
          <p:cNvGrpSpPr/>
          <p:nvPr/>
        </p:nvGrpSpPr>
        <p:grpSpPr>
          <a:xfrm>
            <a:off x="1" y="0"/>
            <a:ext cx="12192903"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562579" y="1811864"/>
            <a:ext cx="7078488" cy="1515533"/>
          </a:xfrm>
        </p:spPr>
        <p:txBody>
          <a:bodyPr anchor="b">
            <a:noAutofit/>
          </a:bodyPr>
          <a:lstStyle>
            <a:lvl1pPr algn="ctr">
              <a:defRPr sz="4800">
                <a:effectLst/>
              </a:defRPr>
            </a:lvl1pPr>
          </a:lstStyle>
          <a:p>
            <a:r>
              <a:rPr lang="et-EE"/>
              <a:t>Muutke pealkirja laadi</a:t>
            </a:r>
            <a:endParaRPr lang="en-US" dirty="0"/>
          </a:p>
        </p:txBody>
      </p:sp>
      <p:sp>
        <p:nvSpPr>
          <p:cNvPr id="3" name="Subtitle 2"/>
          <p:cNvSpPr>
            <a:spLocks noGrp="1"/>
          </p:cNvSpPr>
          <p:nvPr>
            <p:ph type="subTitle" idx="1"/>
          </p:nvPr>
        </p:nvSpPr>
        <p:spPr>
          <a:xfrm>
            <a:off x="2562579" y="3598328"/>
            <a:ext cx="7078488"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a:t>Klõpsake laadi muutmiseks</a:t>
            </a:r>
            <a:endParaRPr lang="en-US" dirty="0"/>
          </a:p>
        </p:txBody>
      </p:sp>
      <p:sp>
        <p:nvSpPr>
          <p:cNvPr id="4" name="Date Placeholder 3"/>
          <p:cNvSpPr>
            <a:spLocks noGrp="1"/>
          </p:cNvSpPr>
          <p:nvPr>
            <p:ph type="dt" sz="half" idx="10"/>
          </p:nvPr>
        </p:nvSpPr>
        <p:spPr>
          <a:xfrm>
            <a:off x="8087223" y="5054602"/>
            <a:ext cx="897701" cy="279400"/>
          </a:xfrm>
        </p:spPr>
        <p:txBody>
          <a:bodyPr/>
          <a:lstStyle/>
          <a:p>
            <a:pPr>
              <a:defRPr/>
            </a:pPr>
            <a:endParaRPr lang="en-GB">
              <a:solidFill>
                <a:prstClr val="black"/>
              </a:solidFill>
            </a:endParaRPr>
          </a:p>
        </p:txBody>
      </p:sp>
      <p:sp>
        <p:nvSpPr>
          <p:cNvPr id="5" name="Footer Placeholder 4"/>
          <p:cNvSpPr>
            <a:spLocks noGrp="1"/>
          </p:cNvSpPr>
          <p:nvPr>
            <p:ph type="ftr" sz="quarter" idx="11"/>
          </p:nvPr>
        </p:nvSpPr>
        <p:spPr>
          <a:xfrm>
            <a:off x="2562579" y="5054602"/>
            <a:ext cx="5419813" cy="279400"/>
          </a:xfrm>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a:xfrm>
            <a:off x="9089757" y="5054602"/>
            <a:ext cx="551311" cy="279400"/>
          </a:xfrm>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cxnSp>
        <p:nvCxnSpPr>
          <p:cNvPr id="15" name="Straight Connector 14"/>
          <p:cNvCxnSpPr/>
          <p:nvPr/>
        </p:nvCxnSpPr>
        <p:spPr>
          <a:xfrm>
            <a:off x="2693101" y="3471329"/>
            <a:ext cx="68174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89959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cxnSp>
        <p:nvCxnSpPr>
          <p:cNvPr id="7" name="Straight Connector 6"/>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t-EE"/>
              <a:t>Muutke pealkirja laadi</a:t>
            </a:r>
            <a:endParaRPr lang="en-US" dirty="0"/>
          </a:p>
        </p:txBody>
      </p:sp>
      <p:sp>
        <p:nvSpPr>
          <p:cNvPr id="3" name="Content Placeholder 2"/>
          <p:cNvSpPr>
            <a:spLocks noGrp="1"/>
          </p:cNvSpPr>
          <p:nvPr>
            <p:ph idx="1"/>
          </p:nvPr>
        </p:nvSpPr>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42924533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Title 1"/>
          <p:cNvSpPr>
            <a:spLocks noGrp="1"/>
          </p:cNvSpPr>
          <p:nvPr>
            <p:ph type="title"/>
          </p:nvPr>
        </p:nvSpPr>
        <p:spPr>
          <a:xfrm>
            <a:off x="1704620" y="1641413"/>
            <a:ext cx="8794045" cy="1822514"/>
          </a:xfrm>
        </p:spPr>
        <p:txBody>
          <a:bodyPr anchor="b">
            <a:normAutofit/>
          </a:bodyPr>
          <a:lstStyle>
            <a:lvl1pPr algn="ctr">
              <a:defRPr sz="4000" b="0" cap="none"/>
            </a:lvl1pPr>
          </a:lstStyle>
          <a:p>
            <a:r>
              <a:rPr lang="et-EE"/>
              <a:t>Muutke pealkirja laadi</a:t>
            </a:r>
            <a:endParaRPr lang="en-US" dirty="0"/>
          </a:p>
        </p:txBody>
      </p:sp>
      <p:sp>
        <p:nvSpPr>
          <p:cNvPr id="3" name="Text Placeholder 2"/>
          <p:cNvSpPr>
            <a:spLocks noGrp="1"/>
          </p:cNvSpPr>
          <p:nvPr>
            <p:ph type="body" idx="1"/>
          </p:nvPr>
        </p:nvSpPr>
        <p:spPr>
          <a:xfrm>
            <a:off x="1704620" y="3734860"/>
            <a:ext cx="8794045"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2A544FBD-9BF5-4292-B931-BAEE3BC126F0}" type="slidenum">
              <a:rPr lang="en-GB" smtClean="0">
                <a:solidFill>
                  <a:prstClr val="black"/>
                </a:solidFill>
              </a:rPr>
              <a:pPr>
                <a:defRPr/>
              </a:pPr>
              <a:t>‹#›</a:t>
            </a:fld>
            <a:endParaRPr lang="en-GB">
              <a:solidFill>
                <a:prstClr val="black"/>
              </a:solidFill>
            </a:endParaRPr>
          </a:p>
        </p:txBody>
      </p:sp>
      <p:cxnSp>
        <p:nvCxnSpPr>
          <p:cNvPr id="31" name="Straight Connector 30"/>
          <p:cNvCxnSpPr/>
          <p:nvPr/>
        </p:nvCxnSpPr>
        <p:spPr>
          <a:xfrm>
            <a:off x="1704622" y="3599392"/>
            <a:ext cx="87940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596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cxnSp>
        <p:nvCxnSpPr>
          <p:cNvPr id="8" name="Straight Connector 7"/>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15338"/>
            <a:ext cx="9064979" cy="1303867"/>
          </a:xfrm>
        </p:spPr>
        <p:txBody>
          <a:bodyPr/>
          <a:lstStyle/>
          <a:p>
            <a:r>
              <a:rPr lang="et-EE"/>
              <a:t>Muutke pealkirja laadi</a:t>
            </a:r>
            <a:endParaRPr lang="en-US" dirty="0"/>
          </a:p>
        </p:txBody>
      </p:sp>
      <p:sp>
        <p:nvSpPr>
          <p:cNvPr id="3" name="Content Placeholder 2"/>
          <p:cNvSpPr>
            <a:spLocks noGrp="1"/>
          </p:cNvSpPr>
          <p:nvPr>
            <p:ph sz="half" idx="1"/>
          </p:nvPr>
        </p:nvSpPr>
        <p:spPr>
          <a:xfrm>
            <a:off x="1569155" y="2487168"/>
            <a:ext cx="4450080" cy="3447288"/>
          </a:xfrm>
        </p:spPr>
        <p:txBody>
          <a:bodyPr>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Content Placeholder 3"/>
          <p:cNvSpPr>
            <a:spLocks noGrp="1"/>
          </p:cNvSpPr>
          <p:nvPr>
            <p:ph sz="half" idx="2"/>
          </p:nvPr>
        </p:nvSpPr>
        <p:spPr>
          <a:xfrm>
            <a:off x="6193536" y="2487168"/>
            <a:ext cx="4450080" cy="3447288"/>
          </a:xfrm>
        </p:spPr>
        <p:txBody>
          <a:bodyPr>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Date Placeholder 4"/>
          <p:cNvSpPr>
            <a:spLocks noGrp="1"/>
          </p:cNvSpPr>
          <p:nvPr>
            <p:ph type="dt" sz="half" idx="10"/>
          </p:nvPr>
        </p:nvSpPr>
        <p:spPr/>
        <p:txBody>
          <a:bodyPr/>
          <a:lstStyle/>
          <a:p>
            <a:pPr>
              <a:defRPr/>
            </a:pPr>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DD0CDF59-133F-4EB3-9CEC-562452855CAF}"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7840816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t-EE"/>
              <a:t>Muutke pealkirja laadi</a:t>
            </a:r>
            <a:endParaRPr lang="en-US" dirty="0"/>
          </a:p>
        </p:txBody>
      </p:sp>
      <p:sp>
        <p:nvSpPr>
          <p:cNvPr id="3" name="Text Placeholder 2"/>
          <p:cNvSpPr>
            <a:spLocks noGrp="1"/>
          </p:cNvSpPr>
          <p:nvPr>
            <p:ph type="body" idx="1"/>
          </p:nvPr>
        </p:nvSpPr>
        <p:spPr>
          <a:xfrm>
            <a:off x="1569157"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Muutke teksti laade</a:t>
            </a:r>
          </a:p>
        </p:txBody>
      </p:sp>
      <p:sp>
        <p:nvSpPr>
          <p:cNvPr id="4" name="Content Placeholder 3"/>
          <p:cNvSpPr>
            <a:spLocks noGrp="1"/>
          </p:cNvSpPr>
          <p:nvPr>
            <p:ph sz="half" idx="2"/>
          </p:nvPr>
        </p:nvSpPr>
        <p:spPr>
          <a:xfrm>
            <a:off x="1569157" y="3243263"/>
            <a:ext cx="4450080" cy="2706624"/>
          </a:xfrm>
        </p:spPr>
        <p:txBody>
          <a:bodyPr>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Text Placeholder 4"/>
          <p:cNvSpPr>
            <a:spLocks noGrp="1"/>
          </p:cNvSpPr>
          <p:nvPr>
            <p:ph type="body" sz="quarter" idx="3"/>
          </p:nvPr>
        </p:nvSpPr>
        <p:spPr>
          <a:xfrm>
            <a:off x="6189109"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Muutke teksti laade</a:t>
            </a:r>
          </a:p>
        </p:txBody>
      </p:sp>
      <p:sp>
        <p:nvSpPr>
          <p:cNvPr id="6" name="Content Placeholder 5"/>
          <p:cNvSpPr>
            <a:spLocks noGrp="1"/>
          </p:cNvSpPr>
          <p:nvPr>
            <p:ph sz="quarter" idx="4"/>
          </p:nvPr>
        </p:nvSpPr>
        <p:spPr>
          <a:xfrm>
            <a:off x="6189109" y="3243263"/>
            <a:ext cx="4450080" cy="2706624"/>
          </a:xfrm>
        </p:spPr>
        <p:txBody>
          <a:bodyPr>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7" name="Date Placeholder 6"/>
          <p:cNvSpPr>
            <a:spLocks noGrp="1"/>
          </p:cNvSpPr>
          <p:nvPr>
            <p:ph type="dt" sz="half" idx="10"/>
          </p:nvPr>
        </p:nvSpPr>
        <p:spPr/>
        <p:txBody>
          <a:bodyPr/>
          <a:lstStyle/>
          <a:p>
            <a:pPr>
              <a:defRPr/>
            </a:pPr>
            <a:endParaRPr lang="en-GB">
              <a:solidFill>
                <a:prstClr val="black"/>
              </a:solidFill>
            </a:endParaRPr>
          </a:p>
        </p:txBody>
      </p:sp>
      <p:sp>
        <p:nvSpPr>
          <p:cNvPr id="8" name="Footer Placeholder 7"/>
          <p:cNvSpPr>
            <a:spLocks noGrp="1"/>
          </p:cNvSpPr>
          <p:nvPr>
            <p:ph type="ftr" sz="quarter" idx="11"/>
          </p:nvPr>
        </p:nvSpPr>
        <p:spPr/>
        <p:txBody>
          <a:bodyPr/>
          <a:lstStyle/>
          <a:p>
            <a:pPr>
              <a:defRPr/>
            </a:pPr>
            <a:endParaRPr lang="en-GB">
              <a:solidFill>
                <a:prstClr val="black"/>
              </a:solidFill>
            </a:endParaRPr>
          </a:p>
        </p:txBody>
      </p:sp>
      <p:sp>
        <p:nvSpPr>
          <p:cNvPr id="9" name="Slide Number Placeholder 8"/>
          <p:cNvSpPr>
            <a:spLocks noGrp="1"/>
          </p:cNvSpPr>
          <p:nvPr>
            <p:ph type="sldNum" sz="quarter" idx="12"/>
          </p:nvPr>
        </p:nvSpPr>
        <p:spPr/>
        <p:txBody>
          <a:bodyPr/>
          <a:lstStyle/>
          <a:p>
            <a:pPr>
              <a:defRPr/>
            </a:pPr>
            <a:fld id="{3B73BCFF-85F0-40EE-9FCA-AA5857C978C2}" type="slidenum">
              <a:rPr lang="en-GB" smtClean="0">
                <a:solidFill>
                  <a:prstClr val="black"/>
                </a:solidFill>
              </a:rPr>
              <a:pPr>
                <a:defRPr/>
              </a:pPr>
              <a:t>‹#›</a:t>
            </a:fld>
            <a:endParaRPr lang="en-GB">
              <a:solidFill>
                <a:prstClr val="black"/>
              </a:solidFill>
            </a:endParaRPr>
          </a:p>
        </p:txBody>
      </p:sp>
      <p:cxnSp>
        <p:nvCxnSpPr>
          <p:cNvPr id="41" name="Straight Connector 40"/>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3408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cxnSp>
        <p:nvCxnSpPr>
          <p:cNvPr id="8" name="Straight Connector 7"/>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15338"/>
            <a:ext cx="9064979" cy="1303867"/>
          </a:xfrm>
        </p:spPr>
        <p:txBody>
          <a:bodyPr/>
          <a:lstStyle/>
          <a:p>
            <a:r>
              <a:rPr lang="et-EE"/>
              <a:t>Muutke pealkirja laadi</a:t>
            </a:r>
            <a:endParaRPr lang="en-US" dirty="0"/>
          </a:p>
        </p:txBody>
      </p:sp>
      <p:sp>
        <p:nvSpPr>
          <p:cNvPr id="3" name="Content Placeholder 2"/>
          <p:cNvSpPr>
            <a:spLocks noGrp="1"/>
          </p:cNvSpPr>
          <p:nvPr>
            <p:ph sz="half" idx="1"/>
          </p:nvPr>
        </p:nvSpPr>
        <p:spPr>
          <a:xfrm>
            <a:off x="1569155" y="2487168"/>
            <a:ext cx="4450080" cy="3447288"/>
          </a:xfrm>
        </p:spPr>
        <p:txBody>
          <a:bodyPr>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Content Placeholder 3"/>
          <p:cNvSpPr>
            <a:spLocks noGrp="1"/>
          </p:cNvSpPr>
          <p:nvPr>
            <p:ph sz="half" idx="2"/>
          </p:nvPr>
        </p:nvSpPr>
        <p:spPr>
          <a:xfrm>
            <a:off x="6193536" y="2487168"/>
            <a:ext cx="4450080" cy="3447288"/>
          </a:xfrm>
        </p:spPr>
        <p:txBody>
          <a:bodyPr>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Date Placeholder 4"/>
          <p:cNvSpPr>
            <a:spLocks noGrp="1"/>
          </p:cNvSpPr>
          <p:nvPr>
            <p:ph type="dt" sz="half" idx="10"/>
          </p:nvPr>
        </p:nvSpPr>
        <p:spPr/>
        <p:txBody>
          <a:bodyPr/>
          <a:lstStyle/>
          <a:p>
            <a:pPr>
              <a:defRPr/>
            </a:pPr>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DD0CDF59-133F-4EB3-9CEC-562452855CAF}"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21037234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a:xfrm>
            <a:off x="1569154" y="915338"/>
            <a:ext cx="9064980" cy="1303867"/>
          </a:xfrm>
        </p:spPr>
        <p:txBody>
          <a:bodyPr/>
          <a:lstStyle/>
          <a:p>
            <a:r>
              <a:rPr lang="et-EE"/>
              <a:t>Muutke pealkirja laadi</a:t>
            </a:r>
            <a:endParaRPr lang="en-US" dirty="0"/>
          </a:p>
        </p:txBody>
      </p:sp>
      <p:sp>
        <p:nvSpPr>
          <p:cNvPr id="3" name="Date Placeholder 2"/>
          <p:cNvSpPr>
            <a:spLocks noGrp="1"/>
          </p:cNvSpPr>
          <p:nvPr>
            <p:ph type="dt" sz="half" idx="10"/>
          </p:nvPr>
        </p:nvSpPr>
        <p:spPr/>
        <p:txBody>
          <a:bodyPr/>
          <a:lstStyle/>
          <a:p>
            <a:pPr>
              <a:defRPr/>
            </a:pPr>
            <a:endParaRPr lang="en-GB">
              <a:solidFill>
                <a:prstClr val="black"/>
              </a:solidFill>
            </a:endParaRPr>
          </a:p>
        </p:txBody>
      </p:sp>
      <p:sp>
        <p:nvSpPr>
          <p:cNvPr id="4" name="Footer Placeholder 3"/>
          <p:cNvSpPr>
            <a:spLocks noGrp="1"/>
          </p:cNvSpPr>
          <p:nvPr>
            <p:ph type="ftr" sz="quarter" idx="11"/>
          </p:nvPr>
        </p:nvSpPr>
        <p:spPr/>
        <p:txBody>
          <a:bodyPr/>
          <a:lstStyle/>
          <a:p>
            <a:pPr>
              <a:defRPr/>
            </a:pPr>
            <a:endParaRPr lang="en-GB">
              <a:solidFill>
                <a:prstClr val="black"/>
              </a:solidFill>
            </a:endParaRPr>
          </a:p>
        </p:txBody>
      </p:sp>
      <p:sp>
        <p:nvSpPr>
          <p:cNvPr id="5" name="Slide Number Placeholder 4"/>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cxnSp>
        <p:nvCxnSpPr>
          <p:cNvPr id="14" name="Straight Connector 13"/>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78739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solidFill>
                <a:prstClr val="black"/>
              </a:solidFill>
            </a:endParaRPr>
          </a:p>
        </p:txBody>
      </p:sp>
      <p:sp>
        <p:nvSpPr>
          <p:cNvPr id="3" name="Footer Placeholder 2"/>
          <p:cNvSpPr>
            <a:spLocks noGrp="1"/>
          </p:cNvSpPr>
          <p:nvPr>
            <p:ph type="ftr" sz="quarter" idx="11"/>
          </p:nvPr>
        </p:nvSpPr>
        <p:spPr/>
        <p:txBody>
          <a:bodyPr/>
          <a:lstStyle/>
          <a:p>
            <a:pPr>
              <a:defRPr/>
            </a:pPr>
            <a:endParaRPr lang="en-GB">
              <a:solidFill>
                <a:prstClr val="black"/>
              </a:solidFill>
            </a:endParaRPr>
          </a:p>
        </p:txBody>
      </p:sp>
      <p:sp>
        <p:nvSpPr>
          <p:cNvPr id="4" name="Slide Number Placeholder 3"/>
          <p:cNvSpPr>
            <a:spLocks noGrp="1"/>
          </p:cNvSpPr>
          <p:nvPr>
            <p:ph type="sldNum" sz="quarter" idx="12"/>
          </p:nvPr>
        </p:nvSpPr>
        <p:spPr/>
        <p:txBody>
          <a:bodyPr/>
          <a:lstStyle/>
          <a:p>
            <a:pPr>
              <a:defRPr/>
            </a:pPr>
            <a:fld id="{A35B82A2-607A-4634-8810-A3CA31469A90}"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5814288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p:cNvSpPr>
            <a:spLocks noGrp="1"/>
          </p:cNvSpPr>
          <p:nvPr>
            <p:ph type="title"/>
          </p:nvPr>
        </p:nvSpPr>
        <p:spPr>
          <a:xfrm>
            <a:off x="1569153" y="1388534"/>
            <a:ext cx="3382397" cy="1371600"/>
          </a:xfrm>
        </p:spPr>
        <p:txBody>
          <a:bodyPr anchor="b">
            <a:normAutofit/>
          </a:bodyPr>
          <a:lstStyle>
            <a:lvl1pPr algn="ctr">
              <a:defRPr sz="2400" b="0"/>
            </a:lvl1pPr>
          </a:lstStyle>
          <a:p>
            <a:r>
              <a:rPr lang="et-EE"/>
              <a:t>Muutke pealkirja laadi</a:t>
            </a:r>
            <a:endParaRPr lang="en-US" dirty="0"/>
          </a:p>
        </p:txBody>
      </p:sp>
      <p:sp>
        <p:nvSpPr>
          <p:cNvPr id="3" name="Content Placeholder 2"/>
          <p:cNvSpPr>
            <a:spLocks noGrp="1"/>
          </p:cNvSpPr>
          <p:nvPr>
            <p:ph idx="1"/>
          </p:nvPr>
        </p:nvSpPr>
        <p:spPr>
          <a:xfrm>
            <a:off x="5493417" y="982133"/>
            <a:ext cx="5140719" cy="4893735"/>
          </a:xfrm>
        </p:spPr>
        <p:txBody>
          <a:bodyPr anchor="ctr">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Text Placeholder 3"/>
          <p:cNvSpPr>
            <a:spLocks noGrp="1"/>
          </p:cNvSpPr>
          <p:nvPr>
            <p:ph type="body" sz="half" idx="2"/>
          </p:nvPr>
        </p:nvSpPr>
        <p:spPr>
          <a:xfrm>
            <a:off x="1569153" y="3031065"/>
            <a:ext cx="3382397"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Muutke teksti laade</a:t>
            </a:r>
          </a:p>
        </p:txBody>
      </p:sp>
      <p:sp>
        <p:nvSpPr>
          <p:cNvPr id="5" name="Date Placeholder 4"/>
          <p:cNvSpPr>
            <a:spLocks noGrp="1"/>
          </p:cNvSpPr>
          <p:nvPr>
            <p:ph type="dt" sz="half" idx="10"/>
          </p:nvPr>
        </p:nvSpPr>
        <p:spPr/>
        <p:txBody>
          <a:bodyPr/>
          <a:lstStyle/>
          <a:p>
            <a:pPr>
              <a:defRPr/>
            </a:pPr>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0AD2FD62-2DA2-4E28-94E5-4572643C9CA2}" type="slidenum">
              <a:rPr lang="en-GB" smtClean="0">
                <a:solidFill>
                  <a:prstClr val="black"/>
                </a:solidFill>
              </a:rPr>
              <a:pPr>
                <a:defRPr/>
              </a:pPr>
              <a:t>‹#›</a:t>
            </a:fld>
            <a:endParaRPr lang="en-GB">
              <a:solidFill>
                <a:prstClr val="black"/>
              </a:solidFill>
            </a:endParaRPr>
          </a:p>
        </p:txBody>
      </p:sp>
      <p:cxnSp>
        <p:nvCxnSpPr>
          <p:cNvPr id="16" name="Straight Connector 15"/>
          <p:cNvCxnSpPr/>
          <p:nvPr/>
        </p:nvCxnSpPr>
        <p:spPr>
          <a:xfrm>
            <a:off x="1704621" y="2912533"/>
            <a:ext cx="311145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43436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Title 1"/>
          <p:cNvSpPr>
            <a:spLocks noGrp="1"/>
          </p:cNvSpPr>
          <p:nvPr>
            <p:ph type="title"/>
          </p:nvPr>
        </p:nvSpPr>
        <p:spPr>
          <a:xfrm>
            <a:off x="1569153" y="1883832"/>
            <a:ext cx="4842936" cy="1371600"/>
          </a:xfrm>
        </p:spPr>
        <p:txBody>
          <a:bodyPr anchor="b">
            <a:normAutofit/>
          </a:bodyPr>
          <a:lstStyle>
            <a:lvl1pPr algn="ctr">
              <a:defRPr sz="2400" b="0"/>
            </a:lvl1pPr>
          </a:lstStyle>
          <a:p>
            <a:r>
              <a:rPr lang="et-EE"/>
              <a:t>Muutke pealkirja laadi</a:t>
            </a:r>
            <a:endParaRPr lang="en-US" dirty="0"/>
          </a:p>
        </p:txBody>
      </p:sp>
      <p:sp>
        <p:nvSpPr>
          <p:cNvPr id="17" name="Picture Placeholder 2"/>
          <p:cNvSpPr>
            <a:spLocks noGrp="1" noChangeAspect="1"/>
          </p:cNvSpPr>
          <p:nvPr>
            <p:ph type="pic" idx="1"/>
          </p:nvPr>
        </p:nvSpPr>
        <p:spPr>
          <a:xfrm>
            <a:off x="6910759" y="1032933"/>
            <a:ext cx="3905951"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t-EE"/>
              <a:t>Pildi lisamiseks klõpsake ikooni</a:t>
            </a:r>
            <a:endParaRPr lang="en-US" dirty="0"/>
          </a:p>
        </p:txBody>
      </p:sp>
      <p:sp>
        <p:nvSpPr>
          <p:cNvPr id="4" name="Text Placeholder 3"/>
          <p:cNvSpPr>
            <a:spLocks noGrp="1"/>
          </p:cNvSpPr>
          <p:nvPr>
            <p:ph type="body" sz="half" idx="2"/>
          </p:nvPr>
        </p:nvSpPr>
        <p:spPr>
          <a:xfrm>
            <a:off x="1569154" y="3255432"/>
            <a:ext cx="4842935"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Muutke teksti laade</a:t>
            </a:r>
          </a:p>
        </p:txBody>
      </p:sp>
      <p:sp>
        <p:nvSpPr>
          <p:cNvPr id="5" name="Date Placeholder 4"/>
          <p:cNvSpPr>
            <a:spLocks noGrp="1"/>
          </p:cNvSpPr>
          <p:nvPr>
            <p:ph type="dt" sz="half" idx="10"/>
          </p:nvPr>
        </p:nvSpPr>
        <p:spPr/>
        <p:txBody>
          <a:bodyPr/>
          <a:lstStyle/>
          <a:p>
            <a:pPr>
              <a:defRPr/>
            </a:pPr>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16223BF0-AFFC-4456-B83E-42A160C26F78}"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21430644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ildiallkirjaga panoraampilt">
    <p:spTree>
      <p:nvGrpSpPr>
        <p:cNvPr id="1" name=""/>
        <p:cNvGrpSpPr/>
        <p:nvPr/>
      </p:nvGrpSpPr>
      <p:grpSpPr>
        <a:xfrm>
          <a:off x="0" y="0"/>
          <a:ext cx="0" cy="0"/>
          <a:chOff x="0" y="0"/>
          <a:chExt cx="0" cy="0"/>
        </a:xfrm>
      </p:grpSpPr>
      <p:sp>
        <p:nvSpPr>
          <p:cNvPr id="2" name="Title 1"/>
          <p:cNvSpPr>
            <a:spLocks noGrp="1"/>
          </p:cNvSpPr>
          <p:nvPr>
            <p:ph type="title"/>
          </p:nvPr>
        </p:nvSpPr>
        <p:spPr>
          <a:xfrm>
            <a:off x="1569155" y="4815415"/>
            <a:ext cx="9064979" cy="566738"/>
          </a:xfrm>
        </p:spPr>
        <p:txBody>
          <a:bodyPr anchor="b">
            <a:normAutofit/>
          </a:bodyPr>
          <a:lstStyle>
            <a:lvl1pPr algn="ctr">
              <a:defRPr sz="2400" b="0"/>
            </a:lvl1pPr>
          </a:lstStyle>
          <a:p>
            <a:r>
              <a:rPr lang="et-EE"/>
              <a:t>Muutke pealkirja laadi</a:t>
            </a:r>
            <a:endParaRPr lang="en-US" dirty="0"/>
          </a:p>
        </p:txBody>
      </p:sp>
      <p:sp>
        <p:nvSpPr>
          <p:cNvPr id="3" name="Picture Placeholder 2"/>
          <p:cNvSpPr>
            <a:spLocks noGrp="1" noChangeAspect="1"/>
          </p:cNvSpPr>
          <p:nvPr>
            <p:ph type="pic" idx="1"/>
          </p:nvPr>
        </p:nvSpPr>
        <p:spPr>
          <a:xfrm>
            <a:off x="1368347" y="1032934"/>
            <a:ext cx="945530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t-EE"/>
              <a:t>Pildi lisamiseks klõpsake ikooni</a:t>
            </a:r>
            <a:endParaRPr lang="en-US" dirty="0"/>
          </a:p>
        </p:txBody>
      </p:sp>
      <p:sp>
        <p:nvSpPr>
          <p:cNvPr id="4" name="Text Placeholder 3"/>
          <p:cNvSpPr>
            <a:spLocks noGrp="1"/>
          </p:cNvSpPr>
          <p:nvPr>
            <p:ph type="body" sz="half" idx="2"/>
          </p:nvPr>
        </p:nvSpPr>
        <p:spPr>
          <a:xfrm>
            <a:off x="1569155" y="5382153"/>
            <a:ext cx="9064979"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Muutke teksti laade</a:t>
            </a:r>
          </a:p>
        </p:txBody>
      </p:sp>
      <p:sp>
        <p:nvSpPr>
          <p:cNvPr id="5" name="Date Placeholder 4"/>
          <p:cNvSpPr>
            <a:spLocks noGrp="1"/>
          </p:cNvSpPr>
          <p:nvPr>
            <p:ph type="dt" sz="half" idx="10"/>
          </p:nvPr>
        </p:nvSpPr>
        <p:spPr/>
        <p:txBody>
          <a:bodyPr/>
          <a:lstStyle/>
          <a:p>
            <a:pPr>
              <a:defRPr/>
            </a:pPr>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23212015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ealkiri ja pildiallkiri">
    <p:spTree>
      <p:nvGrpSpPr>
        <p:cNvPr id="1" name=""/>
        <p:cNvGrpSpPr/>
        <p:nvPr/>
      </p:nvGrpSpPr>
      <p:grpSpPr>
        <a:xfrm>
          <a:off x="0" y="0"/>
          <a:ext cx="0" cy="0"/>
          <a:chOff x="0" y="0"/>
          <a:chExt cx="0" cy="0"/>
        </a:xfrm>
      </p:grpSpPr>
      <p:sp>
        <p:nvSpPr>
          <p:cNvPr id="2" name="Title 1"/>
          <p:cNvSpPr>
            <a:spLocks noGrp="1"/>
          </p:cNvSpPr>
          <p:nvPr>
            <p:ph type="title"/>
          </p:nvPr>
        </p:nvSpPr>
        <p:spPr>
          <a:xfrm>
            <a:off x="1569155" y="906873"/>
            <a:ext cx="9064979" cy="3097860"/>
          </a:xfrm>
        </p:spPr>
        <p:txBody>
          <a:bodyPr anchor="ctr">
            <a:normAutofit/>
          </a:bodyPr>
          <a:lstStyle>
            <a:lvl1pPr algn="ctr">
              <a:defRPr sz="3200" b="0" cap="none"/>
            </a:lvl1pPr>
          </a:lstStyle>
          <a:p>
            <a:r>
              <a:rPr lang="et-EE"/>
              <a:t>Muutke pealkirja laadi</a:t>
            </a:r>
            <a:endParaRPr lang="en-US" dirty="0"/>
          </a:p>
        </p:txBody>
      </p:sp>
      <p:sp>
        <p:nvSpPr>
          <p:cNvPr id="3" name="Text Placeholder 2"/>
          <p:cNvSpPr>
            <a:spLocks noGrp="1"/>
          </p:cNvSpPr>
          <p:nvPr>
            <p:ph type="body" idx="1"/>
          </p:nvPr>
        </p:nvSpPr>
        <p:spPr>
          <a:xfrm>
            <a:off x="1569154" y="4275666"/>
            <a:ext cx="9064981"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cxnSp>
        <p:nvCxnSpPr>
          <p:cNvPr id="15" name="Straight Connector 14"/>
          <p:cNvCxnSpPr/>
          <p:nvPr/>
        </p:nvCxnSpPr>
        <p:spPr>
          <a:xfrm>
            <a:off x="1704621" y="4140199"/>
            <a:ext cx="880856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02943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ildiallkirjaga tsitaat">
    <p:spTree>
      <p:nvGrpSpPr>
        <p:cNvPr id="1" name=""/>
        <p:cNvGrpSpPr/>
        <p:nvPr/>
      </p:nvGrpSpPr>
      <p:grpSpPr>
        <a:xfrm>
          <a:off x="0" y="0"/>
          <a:ext cx="0" cy="0"/>
          <a:chOff x="0" y="0"/>
          <a:chExt cx="0" cy="0"/>
        </a:xfrm>
      </p:grpSpPr>
      <p:sp>
        <p:nvSpPr>
          <p:cNvPr id="2" name="Title 1"/>
          <p:cNvSpPr>
            <a:spLocks noGrp="1"/>
          </p:cNvSpPr>
          <p:nvPr>
            <p:ph type="title"/>
          </p:nvPr>
        </p:nvSpPr>
        <p:spPr>
          <a:xfrm>
            <a:off x="1779111" y="982132"/>
            <a:ext cx="8533667" cy="2370668"/>
          </a:xfrm>
        </p:spPr>
        <p:txBody>
          <a:bodyPr anchor="ctr">
            <a:normAutofit/>
          </a:bodyPr>
          <a:lstStyle>
            <a:lvl1pPr algn="ctr">
              <a:defRPr sz="3200" b="0" cap="none">
                <a:solidFill>
                  <a:schemeClr val="tx1"/>
                </a:solidFill>
              </a:defRPr>
            </a:lvl1pPr>
          </a:lstStyle>
          <a:p>
            <a:r>
              <a:rPr lang="et-EE"/>
              <a:t>Muutke pealkirja laadi</a:t>
            </a:r>
            <a:endParaRPr lang="en-US" dirty="0"/>
          </a:p>
        </p:txBody>
      </p:sp>
      <p:sp>
        <p:nvSpPr>
          <p:cNvPr id="10" name="Text Placeholder 9"/>
          <p:cNvSpPr>
            <a:spLocks noGrp="1"/>
          </p:cNvSpPr>
          <p:nvPr>
            <p:ph type="body" sz="quarter" idx="13"/>
          </p:nvPr>
        </p:nvSpPr>
        <p:spPr>
          <a:xfrm>
            <a:off x="2133600" y="3352800"/>
            <a:ext cx="7857064"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a:t>Muutke teksti laade</a:t>
            </a:r>
          </a:p>
        </p:txBody>
      </p:sp>
      <p:sp>
        <p:nvSpPr>
          <p:cNvPr id="3" name="Text Placeholder 2"/>
          <p:cNvSpPr>
            <a:spLocks noGrp="1"/>
          </p:cNvSpPr>
          <p:nvPr>
            <p:ph type="body" idx="1"/>
          </p:nvPr>
        </p:nvSpPr>
        <p:spPr>
          <a:xfrm>
            <a:off x="1569151" y="4343401"/>
            <a:ext cx="9064984"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sp>
        <p:nvSpPr>
          <p:cNvPr id="14" name="TextBox 13"/>
          <p:cNvSpPr txBox="1"/>
          <p:nvPr/>
        </p:nvSpPr>
        <p:spPr>
          <a:xfrm>
            <a:off x="1133293" y="905362"/>
            <a:ext cx="609759" cy="584776"/>
          </a:xfrm>
          <a:prstGeom prst="rect">
            <a:avLst/>
          </a:prstGeom>
        </p:spPr>
        <p:txBody>
          <a:bodyPr vert="horz" lIns="91440" tIns="45720" rIns="91440" bIns="45720" rtlCol="0" anchor="ctr">
            <a:noAutofit/>
          </a:bodyPr>
          <a:lstStyle/>
          <a:p>
            <a:pPr fontAlgn="base">
              <a:spcBef>
                <a:spcPct val="0"/>
              </a:spcBef>
              <a:spcAft>
                <a:spcPct val="0"/>
              </a:spcAft>
            </a:pPr>
            <a:r>
              <a:rPr lang="en-US" sz="7200" b="1" dirty="0">
                <a:solidFill>
                  <a:prstClr val="black"/>
                </a:solidFill>
                <a:latin typeface="Times New Roman" pitchFamily="18" charset="0"/>
              </a:rPr>
              <a:t>“</a:t>
            </a:r>
          </a:p>
        </p:txBody>
      </p:sp>
      <p:sp>
        <p:nvSpPr>
          <p:cNvPr id="15" name="TextBox 14"/>
          <p:cNvSpPr txBox="1"/>
          <p:nvPr/>
        </p:nvSpPr>
        <p:spPr>
          <a:xfrm>
            <a:off x="10178005" y="2827870"/>
            <a:ext cx="609759" cy="584776"/>
          </a:xfrm>
          <a:prstGeom prst="rect">
            <a:avLst/>
          </a:prstGeom>
        </p:spPr>
        <p:txBody>
          <a:bodyPr vert="horz" lIns="91440" tIns="45720" rIns="91440" bIns="45720" rtlCol="0" anchor="ctr">
            <a:noAutofit/>
          </a:bodyPr>
          <a:lstStyle/>
          <a:p>
            <a:pPr algn="r" fontAlgn="base">
              <a:spcBef>
                <a:spcPct val="0"/>
              </a:spcBef>
              <a:spcAft>
                <a:spcPct val="0"/>
              </a:spcAft>
            </a:pPr>
            <a:r>
              <a:rPr lang="en-US" sz="7200" b="1" dirty="0">
                <a:solidFill>
                  <a:prstClr val="black"/>
                </a:solidFill>
                <a:latin typeface="Times New Roman" pitchFamily="18" charset="0"/>
              </a:rPr>
              <a:t>”</a:t>
            </a:r>
          </a:p>
        </p:txBody>
      </p:sp>
      <p:cxnSp>
        <p:nvCxnSpPr>
          <p:cNvPr id="19" name="Straight Connector 18"/>
          <p:cNvCxnSpPr/>
          <p:nvPr/>
        </p:nvCxnSpPr>
        <p:spPr>
          <a:xfrm>
            <a:off x="1704622" y="4140199"/>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25196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Visiitkaart">
    <p:spTree>
      <p:nvGrpSpPr>
        <p:cNvPr id="1" name=""/>
        <p:cNvGrpSpPr/>
        <p:nvPr/>
      </p:nvGrpSpPr>
      <p:grpSpPr>
        <a:xfrm>
          <a:off x="0" y="0"/>
          <a:ext cx="0" cy="0"/>
          <a:chOff x="0" y="0"/>
          <a:chExt cx="0" cy="0"/>
        </a:xfrm>
      </p:grpSpPr>
      <p:sp>
        <p:nvSpPr>
          <p:cNvPr id="2" name="Title 1"/>
          <p:cNvSpPr>
            <a:spLocks noGrp="1"/>
          </p:cNvSpPr>
          <p:nvPr>
            <p:ph type="title"/>
          </p:nvPr>
        </p:nvSpPr>
        <p:spPr>
          <a:xfrm>
            <a:off x="1569159" y="3308581"/>
            <a:ext cx="9064971" cy="1468800"/>
          </a:xfrm>
        </p:spPr>
        <p:txBody>
          <a:bodyPr anchor="b">
            <a:normAutofit/>
          </a:bodyPr>
          <a:lstStyle>
            <a:lvl1pPr algn="l">
              <a:defRPr sz="3200" b="0" cap="none"/>
            </a:lvl1pPr>
          </a:lstStyle>
          <a:p>
            <a:r>
              <a:rPr lang="et-EE"/>
              <a:t>Muutke pealkirja laadi</a:t>
            </a:r>
            <a:endParaRPr lang="en-US" dirty="0"/>
          </a:p>
        </p:txBody>
      </p:sp>
      <p:sp>
        <p:nvSpPr>
          <p:cNvPr id="3" name="Text Placeholder 2"/>
          <p:cNvSpPr>
            <a:spLocks noGrp="1"/>
          </p:cNvSpPr>
          <p:nvPr>
            <p:ph type="body" idx="1"/>
          </p:nvPr>
        </p:nvSpPr>
        <p:spPr>
          <a:xfrm>
            <a:off x="1569158" y="4777381"/>
            <a:ext cx="9064973"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8608181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sitaadi visiitkaart">
    <p:spTree>
      <p:nvGrpSpPr>
        <p:cNvPr id="1" name=""/>
        <p:cNvGrpSpPr/>
        <p:nvPr/>
      </p:nvGrpSpPr>
      <p:grpSpPr>
        <a:xfrm>
          <a:off x="0" y="0"/>
          <a:ext cx="0" cy="0"/>
          <a:chOff x="0" y="0"/>
          <a:chExt cx="0" cy="0"/>
        </a:xfrm>
      </p:grpSpPr>
      <p:sp>
        <p:nvSpPr>
          <p:cNvPr id="2" name="Title 1"/>
          <p:cNvSpPr>
            <a:spLocks noGrp="1"/>
          </p:cNvSpPr>
          <p:nvPr>
            <p:ph type="title"/>
          </p:nvPr>
        </p:nvSpPr>
        <p:spPr>
          <a:xfrm>
            <a:off x="1879222" y="982132"/>
            <a:ext cx="8433557" cy="2243668"/>
          </a:xfrm>
        </p:spPr>
        <p:txBody>
          <a:bodyPr anchor="ctr">
            <a:normAutofit/>
          </a:bodyPr>
          <a:lstStyle>
            <a:lvl1pPr algn="ctr">
              <a:defRPr sz="3200" b="0" cap="none">
                <a:solidFill>
                  <a:schemeClr val="tx1"/>
                </a:solidFill>
              </a:defRPr>
            </a:lvl1pPr>
          </a:lstStyle>
          <a:p>
            <a:r>
              <a:rPr lang="et-EE"/>
              <a:t>Muutke pealkirja laadi</a:t>
            </a:r>
            <a:endParaRPr lang="en-US" dirty="0"/>
          </a:p>
        </p:txBody>
      </p:sp>
      <p:sp>
        <p:nvSpPr>
          <p:cNvPr id="18" name="Text Placeholder 2"/>
          <p:cNvSpPr>
            <a:spLocks noGrp="1"/>
          </p:cNvSpPr>
          <p:nvPr>
            <p:ph type="body" idx="13"/>
          </p:nvPr>
        </p:nvSpPr>
        <p:spPr>
          <a:xfrm>
            <a:off x="1569158" y="3639312"/>
            <a:ext cx="9064973"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3" name="Text Placeholder 2"/>
          <p:cNvSpPr>
            <a:spLocks noGrp="1"/>
          </p:cNvSpPr>
          <p:nvPr>
            <p:ph type="body" idx="1"/>
          </p:nvPr>
        </p:nvSpPr>
        <p:spPr>
          <a:xfrm>
            <a:off x="1569154" y="4529667"/>
            <a:ext cx="9064981"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sp>
        <p:nvSpPr>
          <p:cNvPr id="12" name="TextBox 11"/>
          <p:cNvSpPr txBox="1"/>
          <p:nvPr/>
        </p:nvSpPr>
        <p:spPr>
          <a:xfrm>
            <a:off x="1170747" y="896895"/>
            <a:ext cx="609759" cy="584776"/>
          </a:xfrm>
          <a:prstGeom prst="rect">
            <a:avLst/>
          </a:prstGeom>
        </p:spPr>
        <p:txBody>
          <a:bodyPr vert="horz" lIns="91440" tIns="45720" rIns="91440" bIns="45720" rtlCol="0" anchor="ctr">
            <a:noAutofit/>
          </a:bodyPr>
          <a:lstStyle/>
          <a:p>
            <a:pPr fontAlgn="base">
              <a:spcBef>
                <a:spcPct val="0"/>
              </a:spcBef>
              <a:spcAft>
                <a:spcPct val="0"/>
              </a:spcAft>
            </a:pPr>
            <a:r>
              <a:rPr lang="en-US" sz="8000" b="1" dirty="0">
                <a:solidFill>
                  <a:prstClr val="black"/>
                </a:solidFill>
                <a:latin typeface="Times New Roman" pitchFamily="18" charset="0"/>
              </a:rPr>
              <a:t>“</a:t>
            </a:r>
          </a:p>
        </p:txBody>
      </p:sp>
      <p:sp>
        <p:nvSpPr>
          <p:cNvPr id="13" name="TextBox 12"/>
          <p:cNvSpPr txBox="1"/>
          <p:nvPr/>
        </p:nvSpPr>
        <p:spPr>
          <a:xfrm>
            <a:off x="10199729" y="2607728"/>
            <a:ext cx="609759" cy="584776"/>
          </a:xfrm>
          <a:prstGeom prst="rect">
            <a:avLst/>
          </a:prstGeom>
        </p:spPr>
        <p:txBody>
          <a:bodyPr vert="horz" lIns="91440" tIns="45720" rIns="91440" bIns="45720" rtlCol="0" anchor="ctr">
            <a:noAutofit/>
          </a:bodyPr>
          <a:lstStyle/>
          <a:p>
            <a:pPr algn="r" fontAlgn="base">
              <a:spcBef>
                <a:spcPct val="0"/>
              </a:spcBef>
              <a:spcAft>
                <a:spcPct val="0"/>
              </a:spcAft>
            </a:pPr>
            <a:r>
              <a:rPr lang="en-US" sz="8000" b="1" dirty="0">
                <a:solidFill>
                  <a:prstClr val="black"/>
                </a:solidFill>
                <a:latin typeface="Times New Roman" pitchFamily="18" charset="0"/>
              </a:rPr>
              <a:t>”</a:t>
            </a:r>
          </a:p>
        </p:txBody>
      </p:sp>
      <p:cxnSp>
        <p:nvCxnSpPr>
          <p:cNvPr id="26" name="Straight Connector 25"/>
          <p:cNvCxnSpPr/>
          <p:nvPr/>
        </p:nvCxnSpPr>
        <p:spPr>
          <a:xfrm>
            <a:off x="1704622" y="342900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74202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Õige või vale">
    <p:spTree>
      <p:nvGrpSpPr>
        <p:cNvPr id="1" name=""/>
        <p:cNvGrpSpPr/>
        <p:nvPr/>
      </p:nvGrpSpPr>
      <p:grpSpPr>
        <a:xfrm>
          <a:off x="0" y="0"/>
          <a:ext cx="0" cy="0"/>
          <a:chOff x="0" y="0"/>
          <a:chExt cx="0" cy="0"/>
        </a:xfrm>
      </p:grpSpPr>
      <p:sp>
        <p:nvSpPr>
          <p:cNvPr id="2" name="Title 1"/>
          <p:cNvSpPr>
            <a:spLocks noGrp="1"/>
          </p:cNvSpPr>
          <p:nvPr>
            <p:ph type="title"/>
          </p:nvPr>
        </p:nvSpPr>
        <p:spPr>
          <a:xfrm>
            <a:off x="1569153" y="982132"/>
            <a:ext cx="9064979" cy="2294467"/>
          </a:xfrm>
        </p:spPr>
        <p:txBody>
          <a:bodyPr vert="horz" lIns="91440" tIns="45720" rIns="91440" bIns="45720" rtlCol="0" anchor="ctr">
            <a:normAutofit/>
          </a:bodyPr>
          <a:lstStyle>
            <a:lvl1pPr>
              <a:defRPr lang="en-US" sz="3200" b="0" dirty="0"/>
            </a:lvl1pPr>
          </a:lstStyle>
          <a:p>
            <a:pPr marL="0" lvl="0"/>
            <a:r>
              <a:rPr lang="et-EE"/>
              <a:t>Muutke pealkirja laadi</a:t>
            </a:r>
            <a:endParaRPr lang="en-US" dirty="0"/>
          </a:p>
        </p:txBody>
      </p:sp>
      <p:sp>
        <p:nvSpPr>
          <p:cNvPr id="14" name="Text Placeholder 2"/>
          <p:cNvSpPr>
            <a:spLocks noGrp="1"/>
          </p:cNvSpPr>
          <p:nvPr>
            <p:ph type="body" idx="13"/>
          </p:nvPr>
        </p:nvSpPr>
        <p:spPr>
          <a:xfrm>
            <a:off x="1569158" y="3566160"/>
            <a:ext cx="9064973"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3" name="Text Placeholder 2"/>
          <p:cNvSpPr>
            <a:spLocks noGrp="1"/>
          </p:cNvSpPr>
          <p:nvPr>
            <p:ph type="body" idx="1"/>
          </p:nvPr>
        </p:nvSpPr>
        <p:spPr>
          <a:xfrm>
            <a:off x="1569155" y="4470401"/>
            <a:ext cx="9064979"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cxnSp>
        <p:nvCxnSpPr>
          <p:cNvPr id="15" name="Straight Connector 14"/>
          <p:cNvCxnSpPr/>
          <p:nvPr/>
        </p:nvCxnSpPr>
        <p:spPr>
          <a:xfrm>
            <a:off x="1704626" y="3429000"/>
            <a:ext cx="880856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3242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t-EE"/>
              <a:t>Muutke pealkirja laadi</a:t>
            </a:r>
            <a:endParaRPr lang="en-US" dirty="0"/>
          </a:p>
        </p:txBody>
      </p:sp>
      <p:sp>
        <p:nvSpPr>
          <p:cNvPr id="3" name="Text Placeholder 2"/>
          <p:cNvSpPr>
            <a:spLocks noGrp="1"/>
          </p:cNvSpPr>
          <p:nvPr>
            <p:ph type="body" idx="1"/>
          </p:nvPr>
        </p:nvSpPr>
        <p:spPr>
          <a:xfrm>
            <a:off x="1569157"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Muutke teksti laade</a:t>
            </a:r>
          </a:p>
        </p:txBody>
      </p:sp>
      <p:sp>
        <p:nvSpPr>
          <p:cNvPr id="4" name="Content Placeholder 3"/>
          <p:cNvSpPr>
            <a:spLocks noGrp="1"/>
          </p:cNvSpPr>
          <p:nvPr>
            <p:ph sz="half" idx="2"/>
          </p:nvPr>
        </p:nvSpPr>
        <p:spPr>
          <a:xfrm>
            <a:off x="1569157" y="3243263"/>
            <a:ext cx="4450080" cy="2706624"/>
          </a:xfrm>
        </p:spPr>
        <p:txBody>
          <a:bodyPr>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Text Placeholder 4"/>
          <p:cNvSpPr>
            <a:spLocks noGrp="1"/>
          </p:cNvSpPr>
          <p:nvPr>
            <p:ph type="body" sz="quarter" idx="3"/>
          </p:nvPr>
        </p:nvSpPr>
        <p:spPr>
          <a:xfrm>
            <a:off x="6189109"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Muutke teksti laade</a:t>
            </a:r>
          </a:p>
        </p:txBody>
      </p:sp>
      <p:sp>
        <p:nvSpPr>
          <p:cNvPr id="6" name="Content Placeholder 5"/>
          <p:cNvSpPr>
            <a:spLocks noGrp="1"/>
          </p:cNvSpPr>
          <p:nvPr>
            <p:ph sz="quarter" idx="4"/>
          </p:nvPr>
        </p:nvSpPr>
        <p:spPr>
          <a:xfrm>
            <a:off x="6189109" y="3243263"/>
            <a:ext cx="4450080" cy="2706624"/>
          </a:xfrm>
        </p:spPr>
        <p:txBody>
          <a:bodyPr>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7" name="Date Placeholder 6"/>
          <p:cNvSpPr>
            <a:spLocks noGrp="1"/>
          </p:cNvSpPr>
          <p:nvPr>
            <p:ph type="dt" sz="half" idx="10"/>
          </p:nvPr>
        </p:nvSpPr>
        <p:spPr/>
        <p:txBody>
          <a:bodyPr/>
          <a:lstStyle/>
          <a:p>
            <a:pPr>
              <a:defRPr/>
            </a:pPr>
            <a:endParaRPr lang="en-GB">
              <a:solidFill>
                <a:prstClr val="black"/>
              </a:solidFill>
            </a:endParaRPr>
          </a:p>
        </p:txBody>
      </p:sp>
      <p:sp>
        <p:nvSpPr>
          <p:cNvPr id="8" name="Footer Placeholder 7"/>
          <p:cNvSpPr>
            <a:spLocks noGrp="1"/>
          </p:cNvSpPr>
          <p:nvPr>
            <p:ph type="ftr" sz="quarter" idx="11"/>
          </p:nvPr>
        </p:nvSpPr>
        <p:spPr/>
        <p:txBody>
          <a:bodyPr/>
          <a:lstStyle/>
          <a:p>
            <a:pPr>
              <a:defRPr/>
            </a:pPr>
            <a:endParaRPr lang="en-GB">
              <a:solidFill>
                <a:prstClr val="black"/>
              </a:solidFill>
            </a:endParaRPr>
          </a:p>
        </p:txBody>
      </p:sp>
      <p:sp>
        <p:nvSpPr>
          <p:cNvPr id="9" name="Slide Number Placeholder 8"/>
          <p:cNvSpPr>
            <a:spLocks noGrp="1"/>
          </p:cNvSpPr>
          <p:nvPr>
            <p:ph type="sldNum" sz="quarter" idx="12"/>
          </p:nvPr>
        </p:nvSpPr>
        <p:spPr/>
        <p:txBody>
          <a:bodyPr/>
          <a:lstStyle/>
          <a:p>
            <a:pPr>
              <a:defRPr/>
            </a:pPr>
            <a:fld id="{3B73BCFF-85F0-40EE-9FCA-AA5857C978C2}" type="slidenum">
              <a:rPr lang="en-GB" smtClean="0">
                <a:solidFill>
                  <a:prstClr val="black"/>
                </a:solidFill>
              </a:rPr>
              <a:pPr>
                <a:defRPr/>
              </a:pPr>
              <a:t>‹#›</a:t>
            </a:fld>
            <a:endParaRPr lang="en-GB">
              <a:solidFill>
                <a:prstClr val="black"/>
              </a:solidFill>
            </a:endParaRPr>
          </a:p>
        </p:txBody>
      </p:sp>
      <p:cxnSp>
        <p:nvCxnSpPr>
          <p:cNvPr id="41" name="Straight Connector 40"/>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73059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t-EE"/>
              <a:t>Muutke pealkirja laadi</a:t>
            </a:r>
            <a:endParaRPr lang="en-US" dirty="0"/>
          </a:p>
        </p:txBody>
      </p:sp>
      <p:sp>
        <p:nvSpPr>
          <p:cNvPr id="3" name="Vertical Text Placeholder 2"/>
          <p:cNvSpPr>
            <a:spLocks noGrp="1"/>
          </p:cNvSpPr>
          <p:nvPr>
            <p:ph type="body" orient="vert" idx="1"/>
          </p:nvPr>
        </p:nvSpPr>
        <p:spPr>
          <a:xfrm>
            <a:off x="1569154" y="2490136"/>
            <a:ext cx="9064981" cy="3385733"/>
          </a:xfrm>
        </p:spPr>
        <p:txBody>
          <a:bodyPr vert="eaVert" anchor="t"/>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11F60A8A-2CF5-400A-9E10-5E2971034DC7}" type="slidenum">
              <a:rPr lang="en-GB" smtClean="0">
                <a:solidFill>
                  <a:prstClr val="black"/>
                </a:solidFill>
              </a:rPr>
              <a:pPr>
                <a:defRPr/>
              </a:pPr>
              <a:t>‹#›</a:t>
            </a:fld>
            <a:endParaRPr lang="en-GB">
              <a:solidFill>
                <a:prstClr val="black"/>
              </a:solidFill>
            </a:endParaRPr>
          </a:p>
        </p:txBody>
      </p:sp>
      <p:cxnSp>
        <p:nvCxnSpPr>
          <p:cNvPr id="14" name="Straight Connector 13"/>
          <p:cNvCxnSpPr/>
          <p:nvPr/>
        </p:nvCxnSpPr>
        <p:spPr>
          <a:xfrm>
            <a:off x="1704622" y="2354670"/>
            <a:ext cx="880856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23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5556" y="906874"/>
            <a:ext cx="2158573" cy="4968995"/>
          </a:xfrm>
        </p:spPr>
        <p:txBody>
          <a:bodyPr vert="eaVert"/>
          <a:lstStyle/>
          <a:p>
            <a:r>
              <a:rPr lang="et-EE"/>
              <a:t>Muutke pealkirja laadi</a:t>
            </a:r>
            <a:endParaRPr lang="en-US" dirty="0"/>
          </a:p>
        </p:txBody>
      </p:sp>
      <p:sp>
        <p:nvSpPr>
          <p:cNvPr id="3" name="Vertical Text Placeholder 2"/>
          <p:cNvSpPr>
            <a:spLocks noGrp="1"/>
          </p:cNvSpPr>
          <p:nvPr>
            <p:ph type="body" orient="vert" idx="1"/>
          </p:nvPr>
        </p:nvSpPr>
        <p:spPr>
          <a:xfrm>
            <a:off x="1569157" y="906874"/>
            <a:ext cx="6554012" cy="4968993"/>
          </a:xfrm>
        </p:spPr>
        <p:txBody>
          <a:bodyPr vert="eaVert" anchor="t"/>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7FD2C1BE-4F66-4E5B-95C1-C37F8B23B272}" type="slidenum">
              <a:rPr lang="en-GB" smtClean="0">
                <a:solidFill>
                  <a:prstClr val="black"/>
                </a:solidFill>
              </a:rPr>
              <a:pPr>
                <a:defRPr/>
              </a:pPr>
              <a:t>‹#›</a:t>
            </a:fld>
            <a:endParaRPr lang="en-GB">
              <a:solidFill>
                <a:prstClr val="black"/>
              </a:solidFill>
            </a:endParaRPr>
          </a:p>
        </p:txBody>
      </p:sp>
      <p:cxnSp>
        <p:nvCxnSpPr>
          <p:cNvPr id="14" name="Straight Connector 13"/>
          <p:cNvCxnSpPr/>
          <p:nvPr/>
        </p:nvCxnSpPr>
        <p:spPr>
          <a:xfrm>
            <a:off x="8327349" y="906874"/>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07686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grpSp>
        <p:nvGrpSpPr>
          <p:cNvPr id="18" name="Group 17"/>
          <p:cNvGrpSpPr/>
          <p:nvPr/>
        </p:nvGrpSpPr>
        <p:grpSpPr>
          <a:xfrm>
            <a:off x="1" y="0"/>
            <a:ext cx="12192903"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562579" y="1811864"/>
            <a:ext cx="7078488" cy="1515533"/>
          </a:xfrm>
        </p:spPr>
        <p:txBody>
          <a:bodyPr anchor="b">
            <a:noAutofit/>
          </a:bodyPr>
          <a:lstStyle>
            <a:lvl1pPr algn="ctr">
              <a:defRPr sz="4800">
                <a:effectLst/>
              </a:defRPr>
            </a:lvl1pPr>
          </a:lstStyle>
          <a:p>
            <a:r>
              <a:rPr lang="et-EE"/>
              <a:t>Muutke pealkirja laadi</a:t>
            </a:r>
            <a:endParaRPr lang="en-US" dirty="0"/>
          </a:p>
        </p:txBody>
      </p:sp>
      <p:sp>
        <p:nvSpPr>
          <p:cNvPr id="3" name="Subtitle 2"/>
          <p:cNvSpPr>
            <a:spLocks noGrp="1"/>
          </p:cNvSpPr>
          <p:nvPr>
            <p:ph type="subTitle" idx="1"/>
          </p:nvPr>
        </p:nvSpPr>
        <p:spPr>
          <a:xfrm>
            <a:off x="2562579" y="3598328"/>
            <a:ext cx="7078488"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a:t>Klõpsake laadi muutmiseks</a:t>
            </a:r>
            <a:endParaRPr lang="en-US" dirty="0"/>
          </a:p>
        </p:txBody>
      </p:sp>
      <p:sp>
        <p:nvSpPr>
          <p:cNvPr id="4" name="Date Placeholder 3"/>
          <p:cNvSpPr>
            <a:spLocks noGrp="1"/>
          </p:cNvSpPr>
          <p:nvPr>
            <p:ph type="dt" sz="half" idx="10"/>
          </p:nvPr>
        </p:nvSpPr>
        <p:spPr>
          <a:xfrm>
            <a:off x="8087223" y="5054602"/>
            <a:ext cx="897701" cy="279400"/>
          </a:xfrm>
        </p:spPr>
        <p:txBody>
          <a:bodyPr/>
          <a:lstStyle/>
          <a:p>
            <a:pPr>
              <a:defRPr/>
            </a:pPr>
            <a:endParaRPr lang="en-GB">
              <a:solidFill>
                <a:prstClr val="black"/>
              </a:solidFill>
            </a:endParaRPr>
          </a:p>
        </p:txBody>
      </p:sp>
      <p:sp>
        <p:nvSpPr>
          <p:cNvPr id="5" name="Footer Placeholder 4"/>
          <p:cNvSpPr>
            <a:spLocks noGrp="1"/>
          </p:cNvSpPr>
          <p:nvPr>
            <p:ph type="ftr" sz="quarter" idx="11"/>
          </p:nvPr>
        </p:nvSpPr>
        <p:spPr>
          <a:xfrm>
            <a:off x="2562579" y="5054602"/>
            <a:ext cx="5419813" cy="279400"/>
          </a:xfrm>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a:xfrm>
            <a:off x="9089757" y="5054602"/>
            <a:ext cx="551311" cy="279400"/>
          </a:xfrm>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cxnSp>
        <p:nvCxnSpPr>
          <p:cNvPr id="15" name="Straight Connector 14"/>
          <p:cNvCxnSpPr/>
          <p:nvPr/>
        </p:nvCxnSpPr>
        <p:spPr>
          <a:xfrm>
            <a:off x="2693101" y="3471329"/>
            <a:ext cx="68174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12351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cxnSp>
        <p:nvCxnSpPr>
          <p:cNvPr id="7" name="Straight Connector 6"/>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t-EE"/>
              <a:t>Muutke pealkirja laadi</a:t>
            </a:r>
            <a:endParaRPr lang="en-US" dirty="0"/>
          </a:p>
        </p:txBody>
      </p:sp>
      <p:sp>
        <p:nvSpPr>
          <p:cNvPr id="3" name="Content Placeholder 2"/>
          <p:cNvSpPr>
            <a:spLocks noGrp="1"/>
          </p:cNvSpPr>
          <p:nvPr>
            <p:ph idx="1"/>
          </p:nvPr>
        </p:nvSpPr>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1817112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Title 1"/>
          <p:cNvSpPr>
            <a:spLocks noGrp="1"/>
          </p:cNvSpPr>
          <p:nvPr>
            <p:ph type="title"/>
          </p:nvPr>
        </p:nvSpPr>
        <p:spPr>
          <a:xfrm>
            <a:off x="1704620" y="1641413"/>
            <a:ext cx="8794045" cy="1822514"/>
          </a:xfrm>
        </p:spPr>
        <p:txBody>
          <a:bodyPr anchor="b">
            <a:normAutofit/>
          </a:bodyPr>
          <a:lstStyle>
            <a:lvl1pPr algn="ctr">
              <a:defRPr sz="4000" b="0" cap="none"/>
            </a:lvl1pPr>
          </a:lstStyle>
          <a:p>
            <a:r>
              <a:rPr lang="et-EE"/>
              <a:t>Muutke pealkirja laadi</a:t>
            </a:r>
            <a:endParaRPr lang="en-US" dirty="0"/>
          </a:p>
        </p:txBody>
      </p:sp>
      <p:sp>
        <p:nvSpPr>
          <p:cNvPr id="3" name="Text Placeholder 2"/>
          <p:cNvSpPr>
            <a:spLocks noGrp="1"/>
          </p:cNvSpPr>
          <p:nvPr>
            <p:ph type="body" idx="1"/>
          </p:nvPr>
        </p:nvSpPr>
        <p:spPr>
          <a:xfrm>
            <a:off x="1704620" y="3734860"/>
            <a:ext cx="8794045"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2A544FBD-9BF5-4292-B931-BAEE3BC126F0}" type="slidenum">
              <a:rPr lang="en-GB" smtClean="0">
                <a:solidFill>
                  <a:prstClr val="black"/>
                </a:solidFill>
              </a:rPr>
              <a:pPr>
                <a:defRPr/>
              </a:pPr>
              <a:t>‹#›</a:t>
            </a:fld>
            <a:endParaRPr lang="en-GB">
              <a:solidFill>
                <a:prstClr val="black"/>
              </a:solidFill>
            </a:endParaRPr>
          </a:p>
        </p:txBody>
      </p:sp>
      <p:cxnSp>
        <p:nvCxnSpPr>
          <p:cNvPr id="31" name="Straight Connector 30"/>
          <p:cNvCxnSpPr/>
          <p:nvPr/>
        </p:nvCxnSpPr>
        <p:spPr>
          <a:xfrm>
            <a:off x="1704622" y="3599392"/>
            <a:ext cx="87940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28160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cxnSp>
        <p:nvCxnSpPr>
          <p:cNvPr id="8" name="Straight Connector 7"/>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15338"/>
            <a:ext cx="9064979" cy="1303867"/>
          </a:xfrm>
        </p:spPr>
        <p:txBody>
          <a:bodyPr/>
          <a:lstStyle/>
          <a:p>
            <a:r>
              <a:rPr lang="et-EE"/>
              <a:t>Muutke pealkirja laadi</a:t>
            </a:r>
            <a:endParaRPr lang="en-US" dirty="0"/>
          </a:p>
        </p:txBody>
      </p:sp>
      <p:sp>
        <p:nvSpPr>
          <p:cNvPr id="3" name="Content Placeholder 2"/>
          <p:cNvSpPr>
            <a:spLocks noGrp="1"/>
          </p:cNvSpPr>
          <p:nvPr>
            <p:ph sz="half" idx="1"/>
          </p:nvPr>
        </p:nvSpPr>
        <p:spPr>
          <a:xfrm>
            <a:off x="1569155" y="2487168"/>
            <a:ext cx="4450080" cy="3447288"/>
          </a:xfrm>
        </p:spPr>
        <p:txBody>
          <a:bodyPr>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Content Placeholder 3"/>
          <p:cNvSpPr>
            <a:spLocks noGrp="1"/>
          </p:cNvSpPr>
          <p:nvPr>
            <p:ph sz="half" idx="2"/>
          </p:nvPr>
        </p:nvSpPr>
        <p:spPr>
          <a:xfrm>
            <a:off x="6193536" y="2487168"/>
            <a:ext cx="4450080" cy="3447288"/>
          </a:xfrm>
        </p:spPr>
        <p:txBody>
          <a:bodyPr>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Date Placeholder 4"/>
          <p:cNvSpPr>
            <a:spLocks noGrp="1"/>
          </p:cNvSpPr>
          <p:nvPr>
            <p:ph type="dt" sz="half" idx="10"/>
          </p:nvPr>
        </p:nvSpPr>
        <p:spPr/>
        <p:txBody>
          <a:bodyPr/>
          <a:lstStyle/>
          <a:p>
            <a:pPr>
              <a:defRPr/>
            </a:pPr>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DD0CDF59-133F-4EB3-9CEC-562452855CAF}"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1848844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t-EE"/>
              <a:t>Muutke pealkirja laadi</a:t>
            </a:r>
            <a:endParaRPr lang="en-US" dirty="0"/>
          </a:p>
        </p:txBody>
      </p:sp>
      <p:sp>
        <p:nvSpPr>
          <p:cNvPr id="3" name="Text Placeholder 2"/>
          <p:cNvSpPr>
            <a:spLocks noGrp="1"/>
          </p:cNvSpPr>
          <p:nvPr>
            <p:ph type="body" idx="1"/>
          </p:nvPr>
        </p:nvSpPr>
        <p:spPr>
          <a:xfrm>
            <a:off x="1569157"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Muutke teksti laade</a:t>
            </a:r>
          </a:p>
        </p:txBody>
      </p:sp>
      <p:sp>
        <p:nvSpPr>
          <p:cNvPr id="4" name="Content Placeholder 3"/>
          <p:cNvSpPr>
            <a:spLocks noGrp="1"/>
          </p:cNvSpPr>
          <p:nvPr>
            <p:ph sz="half" idx="2"/>
          </p:nvPr>
        </p:nvSpPr>
        <p:spPr>
          <a:xfrm>
            <a:off x="1569157" y="3243263"/>
            <a:ext cx="4450080" cy="2706624"/>
          </a:xfrm>
        </p:spPr>
        <p:txBody>
          <a:bodyPr>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Text Placeholder 4"/>
          <p:cNvSpPr>
            <a:spLocks noGrp="1"/>
          </p:cNvSpPr>
          <p:nvPr>
            <p:ph type="body" sz="quarter" idx="3"/>
          </p:nvPr>
        </p:nvSpPr>
        <p:spPr>
          <a:xfrm>
            <a:off x="6189109"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Muutke teksti laade</a:t>
            </a:r>
          </a:p>
        </p:txBody>
      </p:sp>
      <p:sp>
        <p:nvSpPr>
          <p:cNvPr id="6" name="Content Placeholder 5"/>
          <p:cNvSpPr>
            <a:spLocks noGrp="1"/>
          </p:cNvSpPr>
          <p:nvPr>
            <p:ph sz="quarter" idx="4"/>
          </p:nvPr>
        </p:nvSpPr>
        <p:spPr>
          <a:xfrm>
            <a:off x="6189109" y="3243263"/>
            <a:ext cx="4450080" cy="2706624"/>
          </a:xfrm>
        </p:spPr>
        <p:txBody>
          <a:bodyPr>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7" name="Date Placeholder 6"/>
          <p:cNvSpPr>
            <a:spLocks noGrp="1"/>
          </p:cNvSpPr>
          <p:nvPr>
            <p:ph type="dt" sz="half" idx="10"/>
          </p:nvPr>
        </p:nvSpPr>
        <p:spPr/>
        <p:txBody>
          <a:bodyPr/>
          <a:lstStyle/>
          <a:p>
            <a:pPr>
              <a:defRPr/>
            </a:pPr>
            <a:endParaRPr lang="en-GB">
              <a:solidFill>
                <a:prstClr val="black"/>
              </a:solidFill>
            </a:endParaRPr>
          </a:p>
        </p:txBody>
      </p:sp>
      <p:sp>
        <p:nvSpPr>
          <p:cNvPr id="8" name="Footer Placeholder 7"/>
          <p:cNvSpPr>
            <a:spLocks noGrp="1"/>
          </p:cNvSpPr>
          <p:nvPr>
            <p:ph type="ftr" sz="quarter" idx="11"/>
          </p:nvPr>
        </p:nvSpPr>
        <p:spPr/>
        <p:txBody>
          <a:bodyPr/>
          <a:lstStyle/>
          <a:p>
            <a:pPr>
              <a:defRPr/>
            </a:pPr>
            <a:endParaRPr lang="en-GB">
              <a:solidFill>
                <a:prstClr val="black"/>
              </a:solidFill>
            </a:endParaRPr>
          </a:p>
        </p:txBody>
      </p:sp>
      <p:sp>
        <p:nvSpPr>
          <p:cNvPr id="9" name="Slide Number Placeholder 8"/>
          <p:cNvSpPr>
            <a:spLocks noGrp="1"/>
          </p:cNvSpPr>
          <p:nvPr>
            <p:ph type="sldNum" sz="quarter" idx="12"/>
          </p:nvPr>
        </p:nvSpPr>
        <p:spPr/>
        <p:txBody>
          <a:bodyPr/>
          <a:lstStyle/>
          <a:p>
            <a:pPr>
              <a:defRPr/>
            </a:pPr>
            <a:fld id="{3B73BCFF-85F0-40EE-9FCA-AA5857C978C2}" type="slidenum">
              <a:rPr lang="en-GB" smtClean="0">
                <a:solidFill>
                  <a:prstClr val="black"/>
                </a:solidFill>
              </a:rPr>
              <a:pPr>
                <a:defRPr/>
              </a:pPr>
              <a:t>‹#›</a:t>
            </a:fld>
            <a:endParaRPr lang="en-GB">
              <a:solidFill>
                <a:prstClr val="black"/>
              </a:solidFill>
            </a:endParaRPr>
          </a:p>
        </p:txBody>
      </p:sp>
      <p:cxnSp>
        <p:nvCxnSpPr>
          <p:cNvPr id="41" name="Straight Connector 40"/>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36646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a:xfrm>
            <a:off x="1569154" y="915338"/>
            <a:ext cx="9064980" cy="1303867"/>
          </a:xfrm>
        </p:spPr>
        <p:txBody>
          <a:bodyPr/>
          <a:lstStyle/>
          <a:p>
            <a:r>
              <a:rPr lang="et-EE"/>
              <a:t>Muutke pealkirja laadi</a:t>
            </a:r>
            <a:endParaRPr lang="en-US" dirty="0"/>
          </a:p>
        </p:txBody>
      </p:sp>
      <p:sp>
        <p:nvSpPr>
          <p:cNvPr id="3" name="Date Placeholder 2"/>
          <p:cNvSpPr>
            <a:spLocks noGrp="1"/>
          </p:cNvSpPr>
          <p:nvPr>
            <p:ph type="dt" sz="half" idx="10"/>
          </p:nvPr>
        </p:nvSpPr>
        <p:spPr/>
        <p:txBody>
          <a:bodyPr/>
          <a:lstStyle/>
          <a:p>
            <a:pPr>
              <a:defRPr/>
            </a:pPr>
            <a:endParaRPr lang="en-GB">
              <a:solidFill>
                <a:prstClr val="black"/>
              </a:solidFill>
            </a:endParaRPr>
          </a:p>
        </p:txBody>
      </p:sp>
      <p:sp>
        <p:nvSpPr>
          <p:cNvPr id="4" name="Footer Placeholder 3"/>
          <p:cNvSpPr>
            <a:spLocks noGrp="1"/>
          </p:cNvSpPr>
          <p:nvPr>
            <p:ph type="ftr" sz="quarter" idx="11"/>
          </p:nvPr>
        </p:nvSpPr>
        <p:spPr/>
        <p:txBody>
          <a:bodyPr/>
          <a:lstStyle/>
          <a:p>
            <a:pPr>
              <a:defRPr/>
            </a:pPr>
            <a:endParaRPr lang="en-GB">
              <a:solidFill>
                <a:prstClr val="black"/>
              </a:solidFill>
            </a:endParaRPr>
          </a:p>
        </p:txBody>
      </p:sp>
      <p:sp>
        <p:nvSpPr>
          <p:cNvPr id="5" name="Slide Number Placeholder 4"/>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cxnSp>
        <p:nvCxnSpPr>
          <p:cNvPr id="14" name="Straight Connector 13"/>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72748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solidFill>
                <a:prstClr val="black"/>
              </a:solidFill>
            </a:endParaRPr>
          </a:p>
        </p:txBody>
      </p:sp>
      <p:sp>
        <p:nvSpPr>
          <p:cNvPr id="3" name="Footer Placeholder 2"/>
          <p:cNvSpPr>
            <a:spLocks noGrp="1"/>
          </p:cNvSpPr>
          <p:nvPr>
            <p:ph type="ftr" sz="quarter" idx="11"/>
          </p:nvPr>
        </p:nvSpPr>
        <p:spPr/>
        <p:txBody>
          <a:bodyPr/>
          <a:lstStyle/>
          <a:p>
            <a:pPr>
              <a:defRPr/>
            </a:pPr>
            <a:endParaRPr lang="en-GB">
              <a:solidFill>
                <a:prstClr val="black"/>
              </a:solidFill>
            </a:endParaRPr>
          </a:p>
        </p:txBody>
      </p:sp>
      <p:sp>
        <p:nvSpPr>
          <p:cNvPr id="4" name="Slide Number Placeholder 3"/>
          <p:cNvSpPr>
            <a:spLocks noGrp="1"/>
          </p:cNvSpPr>
          <p:nvPr>
            <p:ph type="sldNum" sz="quarter" idx="12"/>
          </p:nvPr>
        </p:nvSpPr>
        <p:spPr/>
        <p:txBody>
          <a:bodyPr/>
          <a:lstStyle/>
          <a:p>
            <a:pPr>
              <a:defRPr/>
            </a:pPr>
            <a:fld id="{A35B82A2-607A-4634-8810-A3CA31469A90}"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6771056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p:cNvSpPr>
            <a:spLocks noGrp="1"/>
          </p:cNvSpPr>
          <p:nvPr>
            <p:ph type="title"/>
          </p:nvPr>
        </p:nvSpPr>
        <p:spPr>
          <a:xfrm>
            <a:off x="1569153" y="1388534"/>
            <a:ext cx="3382397" cy="1371600"/>
          </a:xfrm>
        </p:spPr>
        <p:txBody>
          <a:bodyPr anchor="b">
            <a:normAutofit/>
          </a:bodyPr>
          <a:lstStyle>
            <a:lvl1pPr algn="ctr">
              <a:defRPr sz="2400" b="0"/>
            </a:lvl1pPr>
          </a:lstStyle>
          <a:p>
            <a:r>
              <a:rPr lang="et-EE"/>
              <a:t>Muutke pealkirja laadi</a:t>
            </a:r>
            <a:endParaRPr lang="en-US" dirty="0"/>
          </a:p>
        </p:txBody>
      </p:sp>
      <p:sp>
        <p:nvSpPr>
          <p:cNvPr id="3" name="Content Placeholder 2"/>
          <p:cNvSpPr>
            <a:spLocks noGrp="1"/>
          </p:cNvSpPr>
          <p:nvPr>
            <p:ph idx="1"/>
          </p:nvPr>
        </p:nvSpPr>
        <p:spPr>
          <a:xfrm>
            <a:off x="5493417" y="982133"/>
            <a:ext cx="5140719" cy="4893735"/>
          </a:xfrm>
        </p:spPr>
        <p:txBody>
          <a:bodyPr anchor="ctr">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Text Placeholder 3"/>
          <p:cNvSpPr>
            <a:spLocks noGrp="1"/>
          </p:cNvSpPr>
          <p:nvPr>
            <p:ph type="body" sz="half" idx="2"/>
          </p:nvPr>
        </p:nvSpPr>
        <p:spPr>
          <a:xfrm>
            <a:off x="1569153" y="3031065"/>
            <a:ext cx="3382397"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Muutke teksti laade</a:t>
            </a:r>
          </a:p>
        </p:txBody>
      </p:sp>
      <p:sp>
        <p:nvSpPr>
          <p:cNvPr id="5" name="Date Placeholder 4"/>
          <p:cNvSpPr>
            <a:spLocks noGrp="1"/>
          </p:cNvSpPr>
          <p:nvPr>
            <p:ph type="dt" sz="half" idx="10"/>
          </p:nvPr>
        </p:nvSpPr>
        <p:spPr/>
        <p:txBody>
          <a:bodyPr/>
          <a:lstStyle/>
          <a:p>
            <a:pPr>
              <a:defRPr/>
            </a:pPr>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0AD2FD62-2DA2-4E28-94E5-4572643C9CA2}" type="slidenum">
              <a:rPr lang="en-GB" smtClean="0">
                <a:solidFill>
                  <a:prstClr val="black"/>
                </a:solidFill>
              </a:rPr>
              <a:pPr>
                <a:defRPr/>
              </a:pPr>
              <a:t>‹#›</a:t>
            </a:fld>
            <a:endParaRPr lang="en-GB">
              <a:solidFill>
                <a:prstClr val="black"/>
              </a:solidFill>
            </a:endParaRPr>
          </a:p>
        </p:txBody>
      </p:sp>
      <p:cxnSp>
        <p:nvCxnSpPr>
          <p:cNvPr id="16" name="Straight Connector 15"/>
          <p:cNvCxnSpPr/>
          <p:nvPr/>
        </p:nvCxnSpPr>
        <p:spPr>
          <a:xfrm>
            <a:off x="1704621" y="2912533"/>
            <a:ext cx="311145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903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a:xfrm>
            <a:off x="1569154" y="915338"/>
            <a:ext cx="9064980" cy="1303867"/>
          </a:xfrm>
        </p:spPr>
        <p:txBody>
          <a:bodyPr/>
          <a:lstStyle/>
          <a:p>
            <a:r>
              <a:rPr lang="et-EE"/>
              <a:t>Muutke pealkirja laadi</a:t>
            </a:r>
            <a:endParaRPr lang="en-US" dirty="0"/>
          </a:p>
        </p:txBody>
      </p:sp>
      <p:sp>
        <p:nvSpPr>
          <p:cNvPr id="3" name="Date Placeholder 2"/>
          <p:cNvSpPr>
            <a:spLocks noGrp="1"/>
          </p:cNvSpPr>
          <p:nvPr>
            <p:ph type="dt" sz="half" idx="10"/>
          </p:nvPr>
        </p:nvSpPr>
        <p:spPr/>
        <p:txBody>
          <a:bodyPr/>
          <a:lstStyle/>
          <a:p>
            <a:pPr>
              <a:defRPr/>
            </a:pPr>
            <a:endParaRPr lang="en-GB">
              <a:solidFill>
                <a:prstClr val="black"/>
              </a:solidFill>
            </a:endParaRPr>
          </a:p>
        </p:txBody>
      </p:sp>
      <p:sp>
        <p:nvSpPr>
          <p:cNvPr id="4" name="Footer Placeholder 3"/>
          <p:cNvSpPr>
            <a:spLocks noGrp="1"/>
          </p:cNvSpPr>
          <p:nvPr>
            <p:ph type="ftr" sz="quarter" idx="11"/>
          </p:nvPr>
        </p:nvSpPr>
        <p:spPr/>
        <p:txBody>
          <a:bodyPr/>
          <a:lstStyle/>
          <a:p>
            <a:pPr>
              <a:defRPr/>
            </a:pPr>
            <a:endParaRPr lang="en-GB">
              <a:solidFill>
                <a:prstClr val="black"/>
              </a:solidFill>
            </a:endParaRPr>
          </a:p>
        </p:txBody>
      </p:sp>
      <p:sp>
        <p:nvSpPr>
          <p:cNvPr id="5" name="Slide Number Placeholder 4"/>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cxnSp>
        <p:nvCxnSpPr>
          <p:cNvPr id="14" name="Straight Connector 13"/>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93246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Title 1"/>
          <p:cNvSpPr>
            <a:spLocks noGrp="1"/>
          </p:cNvSpPr>
          <p:nvPr>
            <p:ph type="title"/>
          </p:nvPr>
        </p:nvSpPr>
        <p:spPr>
          <a:xfrm>
            <a:off x="1569153" y="1883832"/>
            <a:ext cx="4842936" cy="1371600"/>
          </a:xfrm>
        </p:spPr>
        <p:txBody>
          <a:bodyPr anchor="b">
            <a:normAutofit/>
          </a:bodyPr>
          <a:lstStyle>
            <a:lvl1pPr algn="ctr">
              <a:defRPr sz="2400" b="0"/>
            </a:lvl1pPr>
          </a:lstStyle>
          <a:p>
            <a:r>
              <a:rPr lang="et-EE"/>
              <a:t>Muutke pealkirja laadi</a:t>
            </a:r>
            <a:endParaRPr lang="en-US" dirty="0"/>
          </a:p>
        </p:txBody>
      </p:sp>
      <p:sp>
        <p:nvSpPr>
          <p:cNvPr id="17" name="Picture Placeholder 2"/>
          <p:cNvSpPr>
            <a:spLocks noGrp="1" noChangeAspect="1"/>
          </p:cNvSpPr>
          <p:nvPr>
            <p:ph type="pic" idx="1"/>
          </p:nvPr>
        </p:nvSpPr>
        <p:spPr>
          <a:xfrm>
            <a:off x="6910759" y="1032933"/>
            <a:ext cx="3905951"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t-EE"/>
              <a:t>Pildi lisamiseks klõpsake ikooni</a:t>
            </a:r>
            <a:endParaRPr lang="en-US" dirty="0"/>
          </a:p>
        </p:txBody>
      </p:sp>
      <p:sp>
        <p:nvSpPr>
          <p:cNvPr id="4" name="Text Placeholder 3"/>
          <p:cNvSpPr>
            <a:spLocks noGrp="1"/>
          </p:cNvSpPr>
          <p:nvPr>
            <p:ph type="body" sz="half" idx="2"/>
          </p:nvPr>
        </p:nvSpPr>
        <p:spPr>
          <a:xfrm>
            <a:off x="1569154" y="3255432"/>
            <a:ext cx="4842935"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Muutke teksti laade</a:t>
            </a:r>
          </a:p>
        </p:txBody>
      </p:sp>
      <p:sp>
        <p:nvSpPr>
          <p:cNvPr id="5" name="Date Placeholder 4"/>
          <p:cNvSpPr>
            <a:spLocks noGrp="1"/>
          </p:cNvSpPr>
          <p:nvPr>
            <p:ph type="dt" sz="half" idx="10"/>
          </p:nvPr>
        </p:nvSpPr>
        <p:spPr/>
        <p:txBody>
          <a:bodyPr/>
          <a:lstStyle/>
          <a:p>
            <a:pPr>
              <a:defRPr/>
            </a:pPr>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16223BF0-AFFC-4456-B83E-42A160C26F78}"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4643886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ildiallkirjaga panoraampilt">
    <p:spTree>
      <p:nvGrpSpPr>
        <p:cNvPr id="1" name=""/>
        <p:cNvGrpSpPr/>
        <p:nvPr/>
      </p:nvGrpSpPr>
      <p:grpSpPr>
        <a:xfrm>
          <a:off x="0" y="0"/>
          <a:ext cx="0" cy="0"/>
          <a:chOff x="0" y="0"/>
          <a:chExt cx="0" cy="0"/>
        </a:xfrm>
      </p:grpSpPr>
      <p:sp>
        <p:nvSpPr>
          <p:cNvPr id="2" name="Title 1"/>
          <p:cNvSpPr>
            <a:spLocks noGrp="1"/>
          </p:cNvSpPr>
          <p:nvPr>
            <p:ph type="title"/>
          </p:nvPr>
        </p:nvSpPr>
        <p:spPr>
          <a:xfrm>
            <a:off x="1569155" y="4815415"/>
            <a:ext cx="9064979" cy="566738"/>
          </a:xfrm>
        </p:spPr>
        <p:txBody>
          <a:bodyPr anchor="b">
            <a:normAutofit/>
          </a:bodyPr>
          <a:lstStyle>
            <a:lvl1pPr algn="ctr">
              <a:defRPr sz="2400" b="0"/>
            </a:lvl1pPr>
          </a:lstStyle>
          <a:p>
            <a:r>
              <a:rPr lang="et-EE"/>
              <a:t>Muutke pealkirja laadi</a:t>
            </a:r>
            <a:endParaRPr lang="en-US" dirty="0"/>
          </a:p>
        </p:txBody>
      </p:sp>
      <p:sp>
        <p:nvSpPr>
          <p:cNvPr id="3" name="Picture Placeholder 2"/>
          <p:cNvSpPr>
            <a:spLocks noGrp="1" noChangeAspect="1"/>
          </p:cNvSpPr>
          <p:nvPr>
            <p:ph type="pic" idx="1"/>
          </p:nvPr>
        </p:nvSpPr>
        <p:spPr>
          <a:xfrm>
            <a:off x="1368347" y="1032934"/>
            <a:ext cx="945530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t-EE"/>
              <a:t>Pildi lisamiseks klõpsake ikooni</a:t>
            </a:r>
            <a:endParaRPr lang="en-US" dirty="0"/>
          </a:p>
        </p:txBody>
      </p:sp>
      <p:sp>
        <p:nvSpPr>
          <p:cNvPr id="4" name="Text Placeholder 3"/>
          <p:cNvSpPr>
            <a:spLocks noGrp="1"/>
          </p:cNvSpPr>
          <p:nvPr>
            <p:ph type="body" sz="half" idx="2"/>
          </p:nvPr>
        </p:nvSpPr>
        <p:spPr>
          <a:xfrm>
            <a:off x="1569155" y="5382153"/>
            <a:ext cx="9064979"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Muutke teksti laade</a:t>
            </a:r>
          </a:p>
        </p:txBody>
      </p:sp>
      <p:sp>
        <p:nvSpPr>
          <p:cNvPr id="5" name="Date Placeholder 4"/>
          <p:cNvSpPr>
            <a:spLocks noGrp="1"/>
          </p:cNvSpPr>
          <p:nvPr>
            <p:ph type="dt" sz="half" idx="10"/>
          </p:nvPr>
        </p:nvSpPr>
        <p:spPr/>
        <p:txBody>
          <a:bodyPr/>
          <a:lstStyle/>
          <a:p>
            <a:pPr>
              <a:defRPr/>
            </a:pPr>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23315638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ealkiri ja pildiallkiri">
    <p:spTree>
      <p:nvGrpSpPr>
        <p:cNvPr id="1" name=""/>
        <p:cNvGrpSpPr/>
        <p:nvPr/>
      </p:nvGrpSpPr>
      <p:grpSpPr>
        <a:xfrm>
          <a:off x="0" y="0"/>
          <a:ext cx="0" cy="0"/>
          <a:chOff x="0" y="0"/>
          <a:chExt cx="0" cy="0"/>
        </a:xfrm>
      </p:grpSpPr>
      <p:sp>
        <p:nvSpPr>
          <p:cNvPr id="2" name="Title 1"/>
          <p:cNvSpPr>
            <a:spLocks noGrp="1"/>
          </p:cNvSpPr>
          <p:nvPr>
            <p:ph type="title"/>
          </p:nvPr>
        </p:nvSpPr>
        <p:spPr>
          <a:xfrm>
            <a:off x="1569155" y="906873"/>
            <a:ext cx="9064979" cy="3097860"/>
          </a:xfrm>
        </p:spPr>
        <p:txBody>
          <a:bodyPr anchor="ctr">
            <a:normAutofit/>
          </a:bodyPr>
          <a:lstStyle>
            <a:lvl1pPr algn="ctr">
              <a:defRPr sz="3200" b="0" cap="none"/>
            </a:lvl1pPr>
          </a:lstStyle>
          <a:p>
            <a:r>
              <a:rPr lang="et-EE"/>
              <a:t>Muutke pealkirja laadi</a:t>
            </a:r>
            <a:endParaRPr lang="en-US" dirty="0"/>
          </a:p>
        </p:txBody>
      </p:sp>
      <p:sp>
        <p:nvSpPr>
          <p:cNvPr id="3" name="Text Placeholder 2"/>
          <p:cNvSpPr>
            <a:spLocks noGrp="1"/>
          </p:cNvSpPr>
          <p:nvPr>
            <p:ph type="body" idx="1"/>
          </p:nvPr>
        </p:nvSpPr>
        <p:spPr>
          <a:xfrm>
            <a:off x="1569154" y="4275666"/>
            <a:ext cx="9064981"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cxnSp>
        <p:nvCxnSpPr>
          <p:cNvPr id="15" name="Straight Connector 14"/>
          <p:cNvCxnSpPr/>
          <p:nvPr/>
        </p:nvCxnSpPr>
        <p:spPr>
          <a:xfrm>
            <a:off x="1704621" y="4140199"/>
            <a:ext cx="880856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9645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Pildiallkirjaga tsitaat">
    <p:spTree>
      <p:nvGrpSpPr>
        <p:cNvPr id="1" name=""/>
        <p:cNvGrpSpPr/>
        <p:nvPr/>
      </p:nvGrpSpPr>
      <p:grpSpPr>
        <a:xfrm>
          <a:off x="0" y="0"/>
          <a:ext cx="0" cy="0"/>
          <a:chOff x="0" y="0"/>
          <a:chExt cx="0" cy="0"/>
        </a:xfrm>
      </p:grpSpPr>
      <p:sp>
        <p:nvSpPr>
          <p:cNvPr id="2" name="Title 1"/>
          <p:cNvSpPr>
            <a:spLocks noGrp="1"/>
          </p:cNvSpPr>
          <p:nvPr>
            <p:ph type="title"/>
          </p:nvPr>
        </p:nvSpPr>
        <p:spPr>
          <a:xfrm>
            <a:off x="1779111" y="982132"/>
            <a:ext cx="8533667" cy="2370668"/>
          </a:xfrm>
        </p:spPr>
        <p:txBody>
          <a:bodyPr anchor="ctr">
            <a:normAutofit/>
          </a:bodyPr>
          <a:lstStyle>
            <a:lvl1pPr algn="ctr">
              <a:defRPr sz="3200" b="0" cap="none">
                <a:solidFill>
                  <a:schemeClr val="tx1"/>
                </a:solidFill>
              </a:defRPr>
            </a:lvl1pPr>
          </a:lstStyle>
          <a:p>
            <a:r>
              <a:rPr lang="et-EE"/>
              <a:t>Muutke pealkirja laadi</a:t>
            </a:r>
            <a:endParaRPr lang="en-US" dirty="0"/>
          </a:p>
        </p:txBody>
      </p:sp>
      <p:sp>
        <p:nvSpPr>
          <p:cNvPr id="10" name="Text Placeholder 9"/>
          <p:cNvSpPr>
            <a:spLocks noGrp="1"/>
          </p:cNvSpPr>
          <p:nvPr>
            <p:ph type="body" sz="quarter" idx="13"/>
          </p:nvPr>
        </p:nvSpPr>
        <p:spPr>
          <a:xfrm>
            <a:off x="2133600" y="3352800"/>
            <a:ext cx="7857064"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a:t>Muutke teksti laade</a:t>
            </a:r>
          </a:p>
        </p:txBody>
      </p:sp>
      <p:sp>
        <p:nvSpPr>
          <p:cNvPr id="3" name="Text Placeholder 2"/>
          <p:cNvSpPr>
            <a:spLocks noGrp="1"/>
          </p:cNvSpPr>
          <p:nvPr>
            <p:ph type="body" idx="1"/>
          </p:nvPr>
        </p:nvSpPr>
        <p:spPr>
          <a:xfrm>
            <a:off x="1569151" y="4343401"/>
            <a:ext cx="9064984"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sp>
        <p:nvSpPr>
          <p:cNvPr id="14" name="TextBox 13"/>
          <p:cNvSpPr txBox="1"/>
          <p:nvPr/>
        </p:nvSpPr>
        <p:spPr>
          <a:xfrm>
            <a:off x="1133293" y="905362"/>
            <a:ext cx="609759" cy="584776"/>
          </a:xfrm>
          <a:prstGeom prst="rect">
            <a:avLst/>
          </a:prstGeom>
        </p:spPr>
        <p:txBody>
          <a:bodyPr vert="horz" lIns="91440" tIns="45720" rIns="91440" bIns="45720" rtlCol="0" anchor="ctr">
            <a:noAutofit/>
          </a:bodyPr>
          <a:lstStyle/>
          <a:p>
            <a:pPr fontAlgn="base">
              <a:spcBef>
                <a:spcPct val="0"/>
              </a:spcBef>
              <a:spcAft>
                <a:spcPct val="0"/>
              </a:spcAft>
            </a:pPr>
            <a:r>
              <a:rPr lang="en-US" sz="7200" b="1" dirty="0">
                <a:solidFill>
                  <a:prstClr val="black"/>
                </a:solidFill>
                <a:latin typeface="Times New Roman" pitchFamily="18" charset="0"/>
              </a:rPr>
              <a:t>“</a:t>
            </a:r>
          </a:p>
        </p:txBody>
      </p:sp>
      <p:sp>
        <p:nvSpPr>
          <p:cNvPr id="15" name="TextBox 14"/>
          <p:cNvSpPr txBox="1"/>
          <p:nvPr/>
        </p:nvSpPr>
        <p:spPr>
          <a:xfrm>
            <a:off x="10178005" y="2827870"/>
            <a:ext cx="609759" cy="584776"/>
          </a:xfrm>
          <a:prstGeom prst="rect">
            <a:avLst/>
          </a:prstGeom>
        </p:spPr>
        <p:txBody>
          <a:bodyPr vert="horz" lIns="91440" tIns="45720" rIns="91440" bIns="45720" rtlCol="0" anchor="ctr">
            <a:noAutofit/>
          </a:bodyPr>
          <a:lstStyle/>
          <a:p>
            <a:pPr algn="r" fontAlgn="base">
              <a:spcBef>
                <a:spcPct val="0"/>
              </a:spcBef>
              <a:spcAft>
                <a:spcPct val="0"/>
              </a:spcAft>
            </a:pPr>
            <a:r>
              <a:rPr lang="en-US" sz="7200" b="1" dirty="0">
                <a:solidFill>
                  <a:prstClr val="black"/>
                </a:solidFill>
                <a:latin typeface="Times New Roman" pitchFamily="18" charset="0"/>
              </a:rPr>
              <a:t>”</a:t>
            </a:r>
          </a:p>
        </p:txBody>
      </p:sp>
      <p:cxnSp>
        <p:nvCxnSpPr>
          <p:cNvPr id="19" name="Straight Connector 18"/>
          <p:cNvCxnSpPr/>
          <p:nvPr/>
        </p:nvCxnSpPr>
        <p:spPr>
          <a:xfrm>
            <a:off x="1704622" y="4140199"/>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89044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Visiitkaart">
    <p:spTree>
      <p:nvGrpSpPr>
        <p:cNvPr id="1" name=""/>
        <p:cNvGrpSpPr/>
        <p:nvPr/>
      </p:nvGrpSpPr>
      <p:grpSpPr>
        <a:xfrm>
          <a:off x="0" y="0"/>
          <a:ext cx="0" cy="0"/>
          <a:chOff x="0" y="0"/>
          <a:chExt cx="0" cy="0"/>
        </a:xfrm>
      </p:grpSpPr>
      <p:sp>
        <p:nvSpPr>
          <p:cNvPr id="2" name="Title 1"/>
          <p:cNvSpPr>
            <a:spLocks noGrp="1"/>
          </p:cNvSpPr>
          <p:nvPr>
            <p:ph type="title"/>
          </p:nvPr>
        </p:nvSpPr>
        <p:spPr>
          <a:xfrm>
            <a:off x="1569159" y="3308581"/>
            <a:ext cx="9064971" cy="1468800"/>
          </a:xfrm>
        </p:spPr>
        <p:txBody>
          <a:bodyPr anchor="b">
            <a:normAutofit/>
          </a:bodyPr>
          <a:lstStyle>
            <a:lvl1pPr algn="l">
              <a:defRPr sz="3200" b="0" cap="none"/>
            </a:lvl1pPr>
          </a:lstStyle>
          <a:p>
            <a:r>
              <a:rPr lang="et-EE"/>
              <a:t>Muutke pealkirja laadi</a:t>
            </a:r>
            <a:endParaRPr lang="en-US" dirty="0"/>
          </a:p>
        </p:txBody>
      </p:sp>
      <p:sp>
        <p:nvSpPr>
          <p:cNvPr id="3" name="Text Placeholder 2"/>
          <p:cNvSpPr>
            <a:spLocks noGrp="1"/>
          </p:cNvSpPr>
          <p:nvPr>
            <p:ph type="body" idx="1"/>
          </p:nvPr>
        </p:nvSpPr>
        <p:spPr>
          <a:xfrm>
            <a:off x="1569158" y="4777381"/>
            <a:ext cx="9064973"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2102581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sitaadi visiitkaart">
    <p:spTree>
      <p:nvGrpSpPr>
        <p:cNvPr id="1" name=""/>
        <p:cNvGrpSpPr/>
        <p:nvPr/>
      </p:nvGrpSpPr>
      <p:grpSpPr>
        <a:xfrm>
          <a:off x="0" y="0"/>
          <a:ext cx="0" cy="0"/>
          <a:chOff x="0" y="0"/>
          <a:chExt cx="0" cy="0"/>
        </a:xfrm>
      </p:grpSpPr>
      <p:sp>
        <p:nvSpPr>
          <p:cNvPr id="2" name="Title 1"/>
          <p:cNvSpPr>
            <a:spLocks noGrp="1"/>
          </p:cNvSpPr>
          <p:nvPr>
            <p:ph type="title"/>
          </p:nvPr>
        </p:nvSpPr>
        <p:spPr>
          <a:xfrm>
            <a:off x="1879222" y="982132"/>
            <a:ext cx="8433557" cy="2243668"/>
          </a:xfrm>
        </p:spPr>
        <p:txBody>
          <a:bodyPr anchor="ctr">
            <a:normAutofit/>
          </a:bodyPr>
          <a:lstStyle>
            <a:lvl1pPr algn="ctr">
              <a:defRPr sz="3200" b="0" cap="none">
                <a:solidFill>
                  <a:schemeClr val="tx1"/>
                </a:solidFill>
              </a:defRPr>
            </a:lvl1pPr>
          </a:lstStyle>
          <a:p>
            <a:r>
              <a:rPr lang="et-EE"/>
              <a:t>Muutke pealkirja laadi</a:t>
            </a:r>
            <a:endParaRPr lang="en-US" dirty="0"/>
          </a:p>
        </p:txBody>
      </p:sp>
      <p:sp>
        <p:nvSpPr>
          <p:cNvPr id="18" name="Text Placeholder 2"/>
          <p:cNvSpPr>
            <a:spLocks noGrp="1"/>
          </p:cNvSpPr>
          <p:nvPr>
            <p:ph type="body" idx="13"/>
          </p:nvPr>
        </p:nvSpPr>
        <p:spPr>
          <a:xfrm>
            <a:off x="1569158" y="3639312"/>
            <a:ext cx="9064973"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3" name="Text Placeholder 2"/>
          <p:cNvSpPr>
            <a:spLocks noGrp="1"/>
          </p:cNvSpPr>
          <p:nvPr>
            <p:ph type="body" idx="1"/>
          </p:nvPr>
        </p:nvSpPr>
        <p:spPr>
          <a:xfrm>
            <a:off x="1569154" y="4529667"/>
            <a:ext cx="9064981"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sp>
        <p:nvSpPr>
          <p:cNvPr id="12" name="TextBox 11"/>
          <p:cNvSpPr txBox="1"/>
          <p:nvPr/>
        </p:nvSpPr>
        <p:spPr>
          <a:xfrm>
            <a:off x="1170747" y="896895"/>
            <a:ext cx="609759" cy="584776"/>
          </a:xfrm>
          <a:prstGeom prst="rect">
            <a:avLst/>
          </a:prstGeom>
        </p:spPr>
        <p:txBody>
          <a:bodyPr vert="horz" lIns="91440" tIns="45720" rIns="91440" bIns="45720" rtlCol="0" anchor="ctr">
            <a:noAutofit/>
          </a:bodyPr>
          <a:lstStyle/>
          <a:p>
            <a:pPr fontAlgn="base">
              <a:spcBef>
                <a:spcPct val="0"/>
              </a:spcBef>
              <a:spcAft>
                <a:spcPct val="0"/>
              </a:spcAft>
            </a:pPr>
            <a:r>
              <a:rPr lang="en-US" sz="8000" b="1" dirty="0">
                <a:solidFill>
                  <a:prstClr val="black"/>
                </a:solidFill>
                <a:latin typeface="Times New Roman" pitchFamily="18" charset="0"/>
              </a:rPr>
              <a:t>“</a:t>
            </a:r>
          </a:p>
        </p:txBody>
      </p:sp>
      <p:sp>
        <p:nvSpPr>
          <p:cNvPr id="13" name="TextBox 12"/>
          <p:cNvSpPr txBox="1"/>
          <p:nvPr/>
        </p:nvSpPr>
        <p:spPr>
          <a:xfrm>
            <a:off x="10199729" y="2607728"/>
            <a:ext cx="609759" cy="584776"/>
          </a:xfrm>
          <a:prstGeom prst="rect">
            <a:avLst/>
          </a:prstGeom>
        </p:spPr>
        <p:txBody>
          <a:bodyPr vert="horz" lIns="91440" tIns="45720" rIns="91440" bIns="45720" rtlCol="0" anchor="ctr">
            <a:noAutofit/>
          </a:bodyPr>
          <a:lstStyle/>
          <a:p>
            <a:pPr algn="r" fontAlgn="base">
              <a:spcBef>
                <a:spcPct val="0"/>
              </a:spcBef>
              <a:spcAft>
                <a:spcPct val="0"/>
              </a:spcAft>
            </a:pPr>
            <a:r>
              <a:rPr lang="en-US" sz="8000" b="1" dirty="0">
                <a:solidFill>
                  <a:prstClr val="black"/>
                </a:solidFill>
                <a:latin typeface="Times New Roman" pitchFamily="18" charset="0"/>
              </a:rPr>
              <a:t>”</a:t>
            </a:r>
          </a:p>
        </p:txBody>
      </p:sp>
      <p:cxnSp>
        <p:nvCxnSpPr>
          <p:cNvPr id="26" name="Straight Connector 25"/>
          <p:cNvCxnSpPr/>
          <p:nvPr/>
        </p:nvCxnSpPr>
        <p:spPr>
          <a:xfrm>
            <a:off x="1704622" y="342900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0988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Õige või vale">
    <p:spTree>
      <p:nvGrpSpPr>
        <p:cNvPr id="1" name=""/>
        <p:cNvGrpSpPr/>
        <p:nvPr/>
      </p:nvGrpSpPr>
      <p:grpSpPr>
        <a:xfrm>
          <a:off x="0" y="0"/>
          <a:ext cx="0" cy="0"/>
          <a:chOff x="0" y="0"/>
          <a:chExt cx="0" cy="0"/>
        </a:xfrm>
      </p:grpSpPr>
      <p:sp>
        <p:nvSpPr>
          <p:cNvPr id="2" name="Title 1"/>
          <p:cNvSpPr>
            <a:spLocks noGrp="1"/>
          </p:cNvSpPr>
          <p:nvPr>
            <p:ph type="title"/>
          </p:nvPr>
        </p:nvSpPr>
        <p:spPr>
          <a:xfrm>
            <a:off x="1569153" y="982132"/>
            <a:ext cx="9064979" cy="2294467"/>
          </a:xfrm>
        </p:spPr>
        <p:txBody>
          <a:bodyPr vert="horz" lIns="91440" tIns="45720" rIns="91440" bIns="45720" rtlCol="0" anchor="ctr">
            <a:normAutofit/>
          </a:bodyPr>
          <a:lstStyle>
            <a:lvl1pPr>
              <a:defRPr lang="en-US" sz="3200" b="0" dirty="0"/>
            </a:lvl1pPr>
          </a:lstStyle>
          <a:p>
            <a:pPr marL="0" lvl="0"/>
            <a:r>
              <a:rPr lang="et-EE"/>
              <a:t>Muutke pealkirja laadi</a:t>
            </a:r>
            <a:endParaRPr lang="en-US" dirty="0"/>
          </a:p>
        </p:txBody>
      </p:sp>
      <p:sp>
        <p:nvSpPr>
          <p:cNvPr id="14" name="Text Placeholder 2"/>
          <p:cNvSpPr>
            <a:spLocks noGrp="1"/>
          </p:cNvSpPr>
          <p:nvPr>
            <p:ph type="body" idx="13"/>
          </p:nvPr>
        </p:nvSpPr>
        <p:spPr>
          <a:xfrm>
            <a:off x="1569158" y="3566160"/>
            <a:ext cx="9064973"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3" name="Text Placeholder 2"/>
          <p:cNvSpPr>
            <a:spLocks noGrp="1"/>
          </p:cNvSpPr>
          <p:nvPr>
            <p:ph type="body" idx="1"/>
          </p:nvPr>
        </p:nvSpPr>
        <p:spPr>
          <a:xfrm>
            <a:off x="1569155" y="4470401"/>
            <a:ext cx="9064979"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cxnSp>
        <p:nvCxnSpPr>
          <p:cNvPr id="15" name="Straight Connector 14"/>
          <p:cNvCxnSpPr/>
          <p:nvPr/>
        </p:nvCxnSpPr>
        <p:spPr>
          <a:xfrm>
            <a:off x="1704626" y="3429000"/>
            <a:ext cx="880856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95057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t-EE"/>
              <a:t>Muutke pealkirja laadi</a:t>
            </a:r>
            <a:endParaRPr lang="en-US" dirty="0"/>
          </a:p>
        </p:txBody>
      </p:sp>
      <p:sp>
        <p:nvSpPr>
          <p:cNvPr id="3" name="Vertical Text Placeholder 2"/>
          <p:cNvSpPr>
            <a:spLocks noGrp="1"/>
          </p:cNvSpPr>
          <p:nvPr>
            <p:ph type="body" orient="vert" idx="1"/>
          </p:nvPr>
        </p:nvSpPr>
        <p:spPr>
          <a:xfrm>
            <a:off x="1569154" y="2490136"/>
            <a:ext cx="9064981" cy="3385733"/>
          </a:xfrm>
        </p:spPr>
        <p:txBody>
          <a:bodyPr vert="eaVert" anchor="t"/>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11F60A8A-2CF5-400A-9E10-5E2971034DC7}" type="slidenum">
              <a:rPr lang="en-GB" smtClean="0">
                <a:solidFill>
                  <a:prstClr val="black"/>
                </a:solidFill>
              </a:rPr>
              <a:pPr>
                <a:defRPr/>
              </a:pPr>
              <a:t>‹#›</a:t>
            </a:fld>
            <a:endParaRPr lang="en-GB">
              <a:solidFill>
                <a:prstClr val="black"/>
              </a:solidFill>
            </a:endParaRPr>
          </a:p>
        </p:txBody>
      </p:sp>
      <p:cxnSp>
        <p:nvCxnSpPr>
          <p:cNvPr id="14" name="Straight Connector 13"/>
          <p:cNvCxnSpPr/>
          <p:nvPr/>
        </p:nvCxnSpPr>
        <p:spPr>
          <a:xfrm>
            <a:off x="1704622" y="2354670"/>
            <a:ext cx="880856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66748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5556" y="906874"/>
            <a:ext cx="2158573" cy="4968995"/>
          </a:xfrm>
        </p:spPr>
        <p:txBody>
          <a:bodyPr vert="eaVert"/>
          <a:lstStyle/>
          <a:p>
            <a:r>
              <a:rPr lang="et-EE"/>
              <a:t>Muutke pealkirja laadi</a:t>
            </a:r>
            <a:endParaRPr lang="en-US" dirty="0"/>
          </a:p>
        </p:txBody>
      </p:sp>
      <p:sp>
        <p:nvSpPr>
          <p:cNvPr id="3" name="Vertical Text Placeholder 2"/>
          <p:cNvSpPr>
            <a:spLocks noGrp="1"/>
          </p:cNvSpPr>
          <p:nvPr>
            <p:ph type="body" orient="vert" idx="1"/>
          </p:nvPr>
        </p:nvSpPr>
        <p:spPr>
          <a:xfrm>
            <a:off x="1569157" y="906874"/>
            <a:ext cx="6554012" cy="4968993"/>
          </a:xfrm>
        </p:spPr>
        <p:txBody>
          <a:bodyPr vert="eaVert" anchor="t"/>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7FD2C1BE-4F66-4E5B-95C1-C37F8B23B272}" type="slidenum">
              <a:rPr lang="en-GB" smtClean="0">
                <a:solidFill>
                  <a:prstClr val="black"/>
                </a:solidFill>
              </a:rPr>
              <a:pPr>
                <a:defRPr/>
              </a:pPr>
              <a:t>‹#›</a:t>
            </a:fld>
            <a:endParaRPr lang="en-GB">
              <a:solidFill>
                <a:prstClr val="black"/>
              </a:solidFill>
            </a:endParaRPr>
          </a:p>
        </p:txBody>
      </p:sp>
      <p:cxnSp>
        <p:nvCxnSpPr>
          <p:cNvPr id="14" name="Straight Connector 13"/>
          <p:cNvCxnSpPr/>
          <p:nvPr/>
        </p:nvCxnSpPr>
        <p:spPr>
          <a:xfrm>
            <a:off x="8327349" y="906874"/>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25652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itlislaid">
    <p:spTree>
      <p:nvGrpSpPr>
        <p:cNvPr id="1" name=""/>
        <p:cNvGrpSpPr/>
        <p:nvPr/>
      </p:nvGrpSpPr>
      <p:grpSpPr>
        <a:xfrm>
          <a:off x="0" y="0"/>
          <a:ext cx="0" cy="0"/>
          <a:chOff x="0" y="0"/>
          <a:chExt cx="0" cy="0"/>
        </a:xfrm>
      </p:grpSpPr>
      <p:sp>
        <p:nvSpPr>
          <p:cNvPr id="2" name="Pealkiri 1"/>
          <p:cNvSpPr>
            <a:spLocks noGrp="1"/>
          </p:cNvSpPr>
          <p:nvPr>
            <p:ph type="ctrTitle"/>
          </p:nvPr>
        </p:nvSpPr>
        <p:spPr>
          <a:xfrm>
            <a:off x="914400" y="2130426"/>
            <a:ext cx="10363200" cy="1470025"/>
          </a:xfrm>
        </p:spPr>
        <p:txBody>
          <a:bodyPr/>
          <a:lstStyle/>
          <a:p>
            <a:r>
              <a:rPr lang="et-EE"/>
              <a:t>Klõpsake tiitlilaadi muutmiseks</a:t>
            </a:r>
          </a:p>
        </p:txBody>
      </p:sp>
      <p:sp>
        <p:nvSpPr>
          <p:cNvPr id="3" name="Alapealkiri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t-EE"/>
              <a:t>Klõpsake juhtslaidi alamtiitli laadi redigeerimiseks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AD9741-D4A1-4C77-A6FE-F95287BA2BD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13603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solidFill>
                <a:prstClr val="black"/>
              </a:solidFill>
            </a:endParaRPr>
          </a:p>
        </p:txBody>
      </p:sp>
      <p:sp>
        <p:nvSpPr>
          <p:cNvPr id="3" name="Footer Placeholder 2"/>
          <p:cNvSpPr>
            <a:spLocks noGrp="1"/>
          </p:cNvSpPr>
          <p:nvPr>
            <p:ph type="ftr" sz="quarter" idx="11"/>
          </p:nvPr>
        </p:nvSpPr>
        <p:spPr/>
        <p:txBody>
          <a:bodyPr/>
          <a:lstStyle/>
          <a:p>
            <a:pPr>
              <a:defRPr/>
            </a:pPr>
            <a:endParaRPr lang="en-GB">
              <a:solidFill>
                <a:prstClr val="black"/>
              </a:solidFill>
            </a:endParaRPr>
          </a:p>
        </p:txBody>
      </p:sp>
      <p:sp>
        <p:nvSpPr>
          <p:cNvPr id="4" name="Slide Number Placeholder 3"/>
          <p:cNvSpPr>
            <a:spLocks noGrp="1"/>
          </p:cNvSpPr>
          <p:nvPr>
            <p:ph type="sldNum" sz="quarter" idx="12"/>
          </p:nvPr>
        </p:nvSpPr>
        <p:spPr/>
        <p:txBody>
          <a:bodyPr/>
          <a:lstStyle/>
          <a:p>
            <a:pPr>
              <a:defRPr/>
            </a:pPr>
            <a:fld id="{A35B82A2-607A-4634-8810-A3CA31469A90}"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7654965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Klõpsake tiitlilaadi muutmiseks</a:t>
            </a:r>
          </a:p>
        </p:txBody>
      </p:sp>
      <p:sp>
        <p:nvSpPr>
          <p:cNvPr id="3" name="Sisu kohatäide 2"/>
          <p:cNvSpPr>
            <a:spLocks noGrp="1"/>
          </p:cNvSpPr>
          <p:nvPr>
            <p:ph idx="1"/>
          </p:nvPr>
        </p:nvSpPr>
        <p:spPr/>
        <p:txBody>
          <a:bodyPr/>
          <a:lstStyle/>
          <a:p>
            <a:pPr lvl="0"/>
            <a:r>
              <a:rPr lang="et-EE"/>
              <a:t>Klõpsake juhtslaidi teksti laadide redigeerimiseks</a:t>
            </a:r>
          </a:p>
          <a:p>
            <a:pPr lvl="1"/>
            <a:r>
              <a:rPr lang="et-EE"/>
              <a:t>Teine tase</a:t>
            </a:r>
          </a:p>
          <a:p>
            <a:pPr lvl="2"/>
            <a:r>
              <a:rPr lang="et-EE"/>
              <a:t>Kolmas tase</a:t>
            </a:r>
          </a:p>
          <a:p>
            <a:pPr lvl="3"/>
            <a:r>
              <a:rPr lang="et-EE"/>
              <a:t>Neljas tase</a:t>
            </a:r>
          </a:p>
          <a:p>
            <a:pPr lvl="4"/>
            <a:r>
              <a:rPr lang="et-EE"/>
              <a:t>Viies tase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5B0C3A-1C04-43BE-9A9D-8559D1AB2C6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875635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963084" y="4406901"/>
            <a:ext cx="10363200" cy="1362075"/>
          </a:xfrm>
        </p:spPr>
        <p:txBody>
          <a:bodyPr anchor="t"/>
          <a:lstStyle>
            <a:lvl1pPr algn="l">
              <a:defRPr sz="4000" b="1" cap="all"/>
            </a:lvl1pPr>
          </a:lstStyle>
          <a:p>
            <a:r>
              <a:rPr lang="et-EE"/>
              <a:t>Klõpsake tiitlilaadi muutmiseks</a:t>
            </a:r>
          </a:p>
        </p:txBody>
      </p:sp>
      <p:sp>
        <p:nvSpPr>
          <p:cNvPr id="3" name="Teksti kohatäid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t-EE"/>
              <a:t>Klõpsake juhtslaidi teksti laadide redigeerimiseks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544FBD-9BF5-4292-B931-BAEE3BC126F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681799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Klõpsake tiitlilaadi muutmiseks</a:t>
            </a:r>
          </a:p>
        </p:txBody>
      </p:sp>
      <p:sp>
        <p:nvSpPr>
          <p:cNvPr id="3" name="Sisu kohatäide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a:t>Klõpsake juhtslaidi teksti laadide redigeerimiseks</a:t>
            </a:r>
          </a:p>
          <a:p>
            <a:pPr lvl="1"/>
            <a:r>
              <a:rPr lang="et-EE"/>
              <a:t>Teine tase</a:t>
            </a:r>
          </a:p>
          <a:p>
            <a:pPr lvl="2"/>
            <a:r>
              <a:rPr lang="et-EE"/>
              <a:t>Kolmas tase</a:t>
            </a:r>
          </a:p>
          <a:p>
            <a:pPr lvl="3"/>
            <a:r>
              <a:rPr lang="et-EE"/>
              <a:t>Neljas tase</a:t>
            </a:r>
          </a:p>
          <a:p>
            <a:pPr lvl="4"/>
            <a:r>
              <a:rPr lang="et-EE"/>
              <a:t>Viies tase</a:t>
            </a:r>
          </a:p>
        </p:txBody>
      </p:sp>
      <p:sp>
        <p:nvSpPr>
          <p:cNvPr id="4" name="Sisu kohatäide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a:t>Klõpsake juhtslaidi teksti laadide redigeerimiseks</a:t>
            </a:r>
          </a:p>
          <a:p>
            <a:pPr lvl="1"/>
            <a:r>
              <a:rPr lang="et-EE"/>
              <a:t>Teine tase</a:t>
            </a:r>
          </a:p>
          <a:p>
            <a:pPr lvl="2"/>
            <a:r>
              <a:rPr lang="et-EE"/>
              <a:t>Kolmas tase</a:t>
            </a:r>
          </a:p>
          <a:p>
            <a:pPr lvl="3"/>
            <a:r>
              <a:rPr lang="et-EE"/>
              <a:t>Neljas tase</a:t>
            </a:r>
          </a:p>
          <a:p>
            <a:pPr lvl="4"/>
            <a:r>
              <a:rPr lang="et-EE"/>
              <a:t>Viies tase</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0CDF59-133F-4EB3-9CEC-562452855CA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630503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609600" y="274638"/>
            <a:ext cx="10972800" cy="1143000"/>
          </a:xfrm>
        </p:spPr>
        <p:txBody>
          <a:bodyPr/>
          <a:lstStyle>
            <a:lvl1pPr>
              <a:defRPr/>
            </a:lvl1pPr>
          </a:lstStyle>
          <a:p>
            <a:r>
              <a:rPr lang="et-EE"/>
              <a:t>Klõpsake tiitlilaadi muutmiseks</a:t>
            </a:r>
          </a:p>
        </p:txBody>
      </p:sp>
      <p:sp>
        <p:nvSpPr>
          <p:cNvPr id="3" name="Teksti kohatäid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juhtslaidi teksti laadide redigeerimiseks</a:t>
            </a:r>
          </a:p>
        </p:txBody>
      </p:sp>
      <p:sp>
        <p:nvSpPr>
          <p:cNvPr id="4" name="Sisu kohatäid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a:t>Klõpsake juhtslaidi teksti laadide redigeerimiseks</a:t>
            </a:r>
          </a:p>
          <a:p>
            <a:pPr lvl="1"/>
            <a:r>
              <a:rPr lang="et-EE"/>
              <a:t>Teine tase</a:t>
            </a:r>
          </a:p>
          <a:p>
            <a:pPr lvl="2"/>
            <a:r>
              <a:rPr lang="et-EE"/>
              <a:t>Kolmas tase</a:t>
            </a:r>
          </a:p>
          <a:p>
            <a:pPr lvl="3"/>
            <a:r>
              <a:rPr lang="et-EE"/>
              <a:t>Neljas tase</a:t>
            </a:r>
          </a:p>
          <a:p>
            <a:pPr lvl="4"/>
            <a:r>
              <a:rPr lang="et-EE"/>
              <a:t>Viies tase</a:t>
            </a:r>
          </a:p>
        </p:txBody>
      </p:sp>
      <p:sp>
        <p:nvSpPr>
          <p:cNvPr id="5" name="Teksti kohatäid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juhtslaidi teksti laadide redigeerimiseks</a:t>
            </a:r>
          </a:p>
        </p:txBody>
      </p:sp>
      <p:sp>
        <p:nvSpPr>
          <p:cNvPr id="6" name="Sisu kohatäid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a:t>Klõpsake juhtslaidi teksti laadide redigeerimiseks</a:t>
            </a:r>
          </a:p>
          <a:p>
            <a:pPr lvl="1"/>
            <a:r>
              <a:rPr lang="et-EE"/>
              <a:t>Teine tase</a:t>
            </a:r>
          </a:p>
          <a:p>
            <a:pPr lvl="2"/>
            <a:r>
              <a:rPr lang="et-EE"/>
              <a:t>Kolmas tase</a:t>
            </a:r>
          </a:p>
          <a:p>
            <a:pPr lvl="3"/>
            <a:r>
              <a:rPr lang="et-EE"/>
              <a:t>Neljas tase</a:t>
            </a:r>
          </a:p>
          <a:p>
            <a:pPr lvl="4"/>
            <a:r>
              <a:rPr lang="et-EE"/>
              <a:t>Viies tase</a:t>
            </a:r>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B73BCFF-85F0-40EE-9FCA-AA5857C978C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625847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Ainult tiitel">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Klõpsake tiitlilaadi muutmiseks</a:t>
            </a:r>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CDC1FF6-D33D-4121-889C-A05E2AC32AA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37105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35B82A2-607A-4634-8810-A3CA31469A9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90236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609601" y="273050"/>
            <a:ext cx="4011084" cy="1162050"/>
          </a:xfrm>
        </p:spPr>
        <p:txBody>
          <a:bodyPr anchor="b"/>
          <a:lstStyle>
            <a:lvl1pPr algn="l">
              <a:defRPr sz="2000" b="1"/>
            </a:lvl1pPr>
          </a:lstStyle>
          <a:p>
            <a:r>
              <a:rPr lang="et-EE"/>
              <a:t>Klõpsake tiitlilaadi muutmiseks</a:t>
            </a:r>
          </a:p>
        </p:txBody>
      </p:sp>
      <p:sp>
        <p:nvSpPr>
          <p:cNvPr id="3" name="Sisu kohatäid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Klõpsake juhtslaidi teksti laadide redigeerimiseks</a:t>
            </a:r>
          </a:p>
          <a:p>
            <a:pPr lvl="1"/>
            <a:r>
              <a:rPr lang="et-EE"/>
              <a:t>Teine tase</a:t>
            </a:r>
          </a:p>
          <a:p>
            <a:pPr lvl="2"/>
            <a:r>
              <a:rPr lang="et-EE"/>
              <a:t>Kolmas tase</a:t>
            </a:r>
          </a:p>
          <a:p>
            <a:pPr lvl="3"/>
            <a:r>
              <a:rPr lang="et-EE"/>
              <a:t>Neljas tase</a:t>
            </a:r>
          </a:p>
          <a:p>
            <a:pPr lvl="4"/>
            <a:r>
              <a:rPr lang="et-EE"/>
              <a:t>Viies tase</a:t>
            </a:r>
          </a:p>
        </p:txBody>
      </p:sp>
      <p:sp>
        <p:nvSpPr>
          <p:cNvPr id="4" name="Teksti kohatäid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Klõpsake juhtslaidi teksti laadide redigeerimiseks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D2FD62-2DA2-4E28-94E5-4572643C9CA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475145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2389717" y="4800600"/>
            <a:ext cx="7315200" cy="566738"/>
          </a:xfrm>
        </p:spPr>
        <p:txBody>
          <a:bodyPr anchor="b"/>
          <a:lstStyle>
            <a:lvl1pPr algn="l">
              <a:defRPr sz="2000" b="1"/>
            </a:lvl1pPr>
          </a:lstStyle>
          <a:p>
            <a:r>
              <a:rPr lang="et-EE"/>
              <a:t>Klõpsake tiitlilaadi muutmiseks</a:t>
            </a:r>
          </a:p>
        </p:txBody>
      </p:sp>
      <p:sp>
        <p:nvSpPr>
          <p:cNvPr id="3" name="Pildi kohatäi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a:p>
        </p:txBody>
      </p:sp>
      <p:sp>
        <p:nvSpPr>
          <p:cNvPr id="4" name="Teksti kohatäid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Klõpsake juhtslaidi teksti laadide redigeerimiseks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223BF0-AFFC-4456-B83E-42A160C26F7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137527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Klõpsake tiitlilaadi muutmiseks</a:t>
            </a:r>
          </a:p>
        </p:txBody>
      </p:sp>
      <p:sp>
        <p:nvSpPr>
          <p:cNvPr id="3" name="Vertikaalteksti kohatäide 2"/>
          <p:cNvSpPr>
            <a:spLocks noGrp="1"/>
          </p:cNvSpPr>
          <p:nvPr>
            <p:ph type="body" orient="vert" idx="1"/>
          </p:nvPr>
        </p:nvSpPr>
        <p:spPr/>
        <p:txBody>
          <a:bodyPr vert="eaVert"/>
          <a:lstStyle/>
          <a:p>
            <a:pPr lvl="0"/>
            <a:r>
              <a:rPr lang="et-EE"/>
              <a:t>Klõpsake juhtslaidi teksti laadide redigeerimiseks</a:t>
            </a:r>
          </a:p>
          <a:p>
            <a:pPr lvl="1"/>
            <a:r>
              <a:rPr lang="et-EE"/>
              <a:t>Teine tase</a:t>
            </a:r>
          </a:p>
          <a:p>
            <a:pPr lvl="2"/>
            <a:r>
              <a:rPr lang="et-EE"/>
              <a:t>Kolmas tase</a:t>
            </a:r>
          </a:p>
          <a:p>
            <a:pPr lvl="3"/>
            <a:r>
              <a:rPr lang="et-EE"/>
              <a:t>Neljas tase</a:t>
            </a:r>
          </a:p>
          <a:p>
            <a:pPr lvl="4"/>
            <a:r>
              <a:rPr lang="et-EE"/>
              <a:t>Viies tase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F60A8A-2CF5-400A-9E10-5E2971034DC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904365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8686800" y="609600"/>
            <a:ext cx="2590800" cy="5486400"/>
          </a:xfrm>
        </p:spPr>
        <p:txBody>
          <a:bodyPr vert="eaVert"/>
          <a:lstStyle/>
          <a:p>
            <a:r>
              <a:rPr lang="et-EE"/>
              <a:t>Klõpsake tiitlilaadi muutmiseks</a:t>
            </a:r>
          </a:p>
        </p:txBody>
      </p:sp>
      <p:sp>
        <p:nvSpPr>
          <p:cNvPr id="3" name="Vertikaalteksti kohatäide 2"/>
          <p:cNvSpPr>
            <a:spLocks noGrp="1"/>
          </p:cNvSpPr>
          <p:nvPr>
            <p:ph type="body" orient="vert" idx="1"/>
          </p:nvPr>
        </p:nvSpPr>
        <p:spPr>
          <a:xfrm>
            <a:off x="914400" y="609600"/>
            <a:ext cx="7569200" cy="5486400"/>
          </a:xfrm>
        </p:spPr>
        <p:txBody>
          <a:bodyPr vert="eaVert"/>
          <a:lstStyle/>
          <a:p>
            <a:pPr lvl="0"/>
            <a:r>
              <a:rPr lang="et-EE"/>
              <a:t>Klõpsake juhtslaidi teksti laadide redigeerimiseks</a:t>
            </a:r>
          </a:p>
          <a:p>
            <a:pPr lvl="1"/>
            <a:r>
              <a:rPr lang="et-EE"/>
              <a:t>Teine tase</a:t>
            </a:r>
          </a:p>
          <a:p>
            <a:pPr lvl="2"/>
            <a:r>
              <a:rPr lang="et-EE"/>
              <a:t>Kolmas tase</a:t>
            </a:r>
          </a:p>
          <a:p>
            <a:pPr lvl="3"/>
            <a:r>
              <a:rPr lang="et-EE"/>
              <a:t>Neljas tase</a:t>
            </a:r>
          </a:p>
          <a:p>
            <a:pPr lvl="4"/>
            <a:r>
              <a:rPr lang="et-EE"/>
              <a:t>Viies tase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D2C1BE-4F66-4E5B-95C1-C37F8B23B27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80946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p:cNvSpPr>
            <a:spLocks noGrp="1"/>
          </p:cNvSpPr>
          <p:nvPr>
            <p:ph type="title"/>
          </p:nvPr>
        </p:nvSpPr>
        <p:spPr>
          <a:xfrm>
            <a:off x="1569153" y="1388534"/>
            <a:ext cx="3382397" cy="1371600"/>
          </a:xfrm>
        </p:spPr>
        <p:txBody>
          <a:bodyPr anchor="b">
            <a:normAutofit/>
          </a:bodyPr>
          <a:lstStyle>
            <a:lvl1pPr algn="ctr">
              <a:defRPr sz="2400" b="0"/>
            </a:lvl1pPr>
          </a:lstStyle>
          <a:p>
            <a:r>
              <a:rPr lang="et-EE"/>
              <a:t>Muutke pealkirja laadi</a:t>
            </a:r>
            <a:endParaRPr lang="en-US" dirty="0"/>
          </a:p>
        </p:txBody>
      </p:sp>
      <p:sp>
        <p:nvSpPr>
          <p:cNvPr id="3" name="Content Placeholder 2"/>
          <p:cNvSpPr>
            <a:spLocks noGrp="1"/>
          </p:cNvSpPr>
          <p:nvPr>
            <p:ph idx="1"/>
          </p:nvPr>
        </p:nvSpPr>
        <p:spPr>
          <a:xfrm>
            <a:off x="5493417" y="982133"/>
            <a:ext cx="5140719" cy="4893735"/>
          </a:xfrm>
        </p:spPr>
        <p:txBody>
          <a:bodyPr anchor="ctr">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Text Placeholder 3"/>
          <p:cNvSpPr>
            <a:spLocks noGrp="1"/>
          </p:cNvSpPr>
          <p:nvPr>
            <p:ph type="body" sz="half" idx="2"/>
          </p:nvPr>
        </p:nvSpPr>
        <p:spPr>
          <a:xfrm>
            <a:off x="1569153" y="3031065"/>
            <a:ext cx="3382397"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Muutke teksti laade</a:t>
            </a:r>
          </a:p>
        </p:txBody>
      </p:sp>
      <p:sp>
        <p:nvSpPr>
          <p:cNvPr id="5" name="Date Placeholder 4"/>
          <p:cNvSpPr>
            <a:spLocks noGrp="1"/>
          </p:cNvSpPr>
          <p:nvPr>
            <p:ph type="dt" sz="half" idx="10"/>
          </p:nvPr>
        </p:nvSpPr>
        <p:spPr/>
        <p:txBody>
          <a:bodyPr/>
          <a:lstStyle/>
          <a:p>
            <a:pPr>
              <a:defRPr/>
            </a:pPr>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0AD2FD62-2DA2-4E28-94E5-4572643C9CA2}" type="slidenum">
              <a:rPr lang="en-GB" smtClean="0">
                <a:solidFill>
                  <a:prstClr val="black"/>
                </a:solidFill>
              </a:rPr>
              <a:pPr>
                <a:defRPr/>
              </a:pPr>
              <a:t>‹#›</a:t>
            </a:fld>
            <a:endParaRPr lang="en-GB">
              <a:solidFill>
                <a:prstClr val="black"/>
              </a:solidFill>
            </a:endParaRPr>
          </a:p>
        </p:txBody>
      </p:sp>
      <p:cxnSp>
        <p:nvCxnSpPr>
          <p:cNvPr id="16" name="Straight Connector 15"/>
          <p:cNvCxnSpPr/>
          <p:nvPr/>
        </p:nvCxnSpPr>
        <p:spPr>
          <a:xfrm>
            <a:off x="1704621" y="2912533"/>
            <a:ext cx="311145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53637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bl" preserve="1">
  <p:cSld name="Tiitel ja tabel">
    <p:spTree>
      <p:nvGrpSpPr>
        <p:cNvPr id="1" name=""/>
        <p:cNvGrpSpPr/>
        <p:nvPr/>
      </p:nvGrpSpPr>
      <p:grpSpPr>
        <a:xfrm>
          <a:off x="0" y="0"/>
          <a:ext cx="0" cy="0"/>
          <a:chOff x="0" y="0"/>
          <a:chExt cx="0" cy="0"/>
        </a:xfrm>
      </p:grpSpPr>
      <p:sp>
        <p:nvSpPr>
          <p:cNvPr id="2" name="Pealkiri 1"/>
          <p:cNvSpPr>
            <a:spLocks noGrp="1"/>
          </p:cNvSpPr>
          <p:nvPr>
            <p:ph type="title"/>
          </p:nvPr>
        </p:nvSpPr>
        <p:spPr>
          <a:xfrm>
            <a:off x="914400" y="609600"/>
            <a:ext cx="10363200" cy="1143000"/>
          </a:xfrm>
        </p:spPr>
        <p:txBody>
          <a:bodyPr/>
          <a:lstStyle/>
          <a:p>
            <a:r>
              <a:rPr lang="et-EE"/>
              <a:t>Klõpsake tiitlilaadi muutmiseks</a:t>
            </a:r>
          </a:p>
        </p:txBody>
      </p:sp>
      <p:sp>
        <p:nvSpPr>
          <p:cNvPr id="3" name="Tabeli kohatäide 2"/>
          <p:cNvSpPr>
            <a:spLocks noGrp="1"/>
          </p:cNvSpPr>
          <p:nvPr>
            <p:ph type="tbl" idx="1"/>
          </p:nvPr>
        </p:nvSpPr>
        <p:spPr>
          <a:xfrm>
            <a:off x="914400" y="1981200"/>
            <a:ext cx="10363200" cy="4114800"/>
          </a:xfrm>
        </p:spPr>
        <p:txBody>
          <a:bodyPr/>
          <a:lstStyle/>
          <a:p>
            <a:pPr lvl="0"/>
            <a:endParaRPr lang="et-EE"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F675B1-2263-43FC-803F-C744454E941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250225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chart">
  <p:cSld name="Tiitel ja diagramm">
    <p:spTree>
      <p:nvGrpSpPr>
        <p:cNvPr id="1" name=""/>
        <p:cNvGrpSpPr/>
        <p:nvPr/>
      </p:nvGrpSpPr>
      <p:grpSpPr>
        <a:xfrm>
          <a:off x="0" y="0"/>
          <a:ext cx="0" cy="0"/>
          <a:chOff x="0" y="0"/>
          <a:chExt cx="0" cy="0"/>
        </a:xfrm>
      </p:grpSpPr>
      <p:sp>
        <p:nvSpPr>
          <p:cNvPr id="2" name="Pealkiri 1"/>
          <p:cNvSpPr>
            <a:spLocks noGrp="1"/>
          </p:cNvSpPr>
          <p:nvPr>
            <p:ph type="title"/>
          </p:nvPr>
        </p:nvSpPr>
        <p:spPr>
          <a:xfrm>
            <a:off x="609600" y="274638"/>
            <a:ext cx="10972800" cy="1143000"/>
          </a:xfrm>
        </p:spPr>
        <p:txBody>
          <a:bodyPr/>
          <a:lstStyle/>
          <a:p>
            <a:r>
              <a:rPr lang="et-EE"/>
              <a:t>Klõpsake tiitlilaadi muutmiseks</a:t>
            </a:r>
          </a:p>
        </p:txBody>
      </p:sp>
      <p:sp>
        <p:nvSpPr>
          <p:cNvPr id="3" name="Diagrammi kohatäide 2"/>
          <p:cNvSpPr>
            <a:spLocks noGrp="1"/>
          </p:cNvSpPr>
          <p:nvPr>
            <p:ph type="chart" idx="1"/>
          </p:nvPr>
        </p:nvSpPr>
        <p:spPr>
          <a:xfrm>
            <a:off x="609600" y="1600201"/>
            <a:ext cx="10972800" cy="4525963"/>
          </a:xfrm>
        </p:spPr>
        <p:txBody>
          <a:bodyPr/>
          <a:lstStyle/>
          <a:p>
            <a:pPr lvl="0"/>
            <a:endParaRPr lang="et-EE" noProof="0"/>
          </a:p>
        </p:txBody>
      </p:sp>
      <p:sp>
        <p:nvSpPr>
          <p:cNvPr id="4" name="Rectangle 4"/>
          <p:cNvSpPr>
            <a:spLocks noGrp="1" noChangeArrowheads="1"/>
          </p:cNvSpPr>
          <p:nvPr>
            <p:ph type="dt" sz="half" idx="10"/>
          </p:nvPr>
        </p:nvSpPr>
        <p:spPr>
          <a:ln/>
        </p:spPr>
        <p:txBody>
          <a:bodyPr/>
          <a:lstStyle>
            <a:lvl1pPr>
              <a:defRPr/>
            </a:lvl1pPr>
          </a:lstStyle>
          <a:p>
            <a:pPr>
              <a:defRPr/>
            </a:pPr>
            <a:endParaRPr lang="et-E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t-E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A8F155-865D-4A19-9610-1D26FF5CC154}" type="slidenum">
              <a:rPr lang="et-EE">
                <a:solidFill>
                  <a:srgbClr val="000000"/>
                </a:solidFill>
              </a:rPr>
              <a:pPr>
                <a:defRPr/>
              </a:pPr>
              <a:t>‹#›</a:t>
            </a:fld>
            <a:endParaRPr lang="et-EE">
              <a:solidFill>
                <a:srgbClr val="000000"/>
              </a:solidFill>
            </a:endParaRPr>
          </a:p>
        </p:txBody>
      </p:sp>
    </p:spTree>
    <p:extLst>
      <p:ext uri="{BB962C8B-B14F-4D97-AF65-F5344CB8AC3E}">
        <p14:creationId xmlns:p14="http://schemas.microsoft.com/office/powerpoint/2010/main" val="13857303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itlislaid">
    <p:spTree>
      <p:nvGrpSpPr>
        <p:cNvPr id="1" name=""/>
        <p:cNvGrpSpPr/>
        <p:nvPr/>
      </p:nvGrpSpPr>
      <p:grpSpPr>
        <a:xfrm>
          <a:off x="0" y="0"/>
          <a:ext cx="0" cy="0"/>
          <a:chOff x="0" y="0"/>
          <a:chExt cx="0" cy="0"/>
        </a:xfrm>
      </p:grpSpPr>
      <p:sp>
        <p:nvSpPr>
          <p:cNvPr id="2" name="Pealkiri 1"/>
          <p:cNvSpPr>
            <a:spLocks noGrp="1"/>
          </p:cNvSpPr>
          <p:nvPr>
            <p:ph type="ctrTitle"/>
          </p:nvPr>
        </p:nvSpPr>
        <p:spPr>
          <a:xfrm>
            <a:off x="914400" y="2130426"/>
            <a:ext cx="10363200" cy="1470025"/>
          </a:xfrm>
        </p:spPr>
        <p:txBody>
          <a:bodyPr/>
          <a:lstStyle/>
          <a:p>
            <a:r>
              <a:rPr lang="et-EE"/>
              <a:t>Klõpsake tiitlilaadi muutmiseks</a:t>
            </a:r>
          </a:p>
        </p:txBody>
      </p:sp>
      <p:sp>
        <p:nvSpPr>
          <p:cNvPr id="3" name="Alapealkiri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t-EE"/>
              <a:t>Klõpsake juhtslaidi alamtiitli laadi redigeerimiseks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AD9741-D4A1-4C77-A6FE-F95287BA2BD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268647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Klõpsake tiitlilaadi muutmiseks</a:t>
            </a:r>
          </a:p>
        </p:txBody>
      </p:sp>
      <p:sp>
        <p:nvSpPr>
          <p:cNvPr id="3" name="Sisu kohatäide 2"/>
          <p:cNvSpPr>
            <a:spLocks noGrp="1"/>
          </p:cNvSpPr>
          <p:nvPr>
            <p:ph idx="1"/>
          </p:nvPr>
        </p:nvSpPr>
        <p:spPr/>
        <p:txBody>
          <a:bodyPr/>
          <a:lstStyle/>
          <a:p>
            <a:pPr lvl="0"/>
            <a:r>
              <a:rPr lang="et-EE"/>
              <a:t>Klõpsake juhtslaidi teksti laadide redigeerimiseks</a:t>
            </a:r>
          </a:p>
          <a:p>
            <a:pPr lvl="1"/>
            <a:r>
              <a:rPr lang="et-EE"/>
              <a:t>Teine tase</a:t>
            </a:r>
          </a:p>
          <a:p>
            <a:pPr lvl="2"/>
            <a:r>
              <a:rPr lang="et-EE"/>
              <a:t>Kolmas tase</a:t>
            </a:r>
          </a:p>
          <a:p>
            <a:pPr lvl="3"/>
            <a:r>
              <a:rPr lang="et-EE"/>
              <a:t>Neljas tase</a:t>
            </a:r>
          </a:p>
          <a:p>
            <a:pPr lvl="4"/>
            <a:r>
              <a:rPr lang="et-EE"/>
              <a:t>Viies tase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5B0C3A-1C04-43BE-9A9D-8559D1AB2C6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641082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963084" y="4406901"/>
            <a:ext cx="10363200" cy="1362075"/>
          </a:xfrm>
        </p:spPr>
        <p:txBody>
          <a:bodyPr anchor="t"/>
          <a:lstStyle>
            <a:lvl1pPr algn="l">
              <a:defRPr sz="4000" b="1" cap="all"/>
            </a:lvl1pPr>
          </a:lstStyle>
          <a:p>
            <a:r>
              <a:rPr lang="et-EE"/>
              <a:t>Klõpsake tiitlilaadi muutmiseks</a:t>
            </a:r>
          </a:p>
        </p:txBody>
      </p:sp>
      <p:sp>
        <p:nvSpPr>
          <p:cNvPr id="3" name="Teksti kohatäid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t-EE"/>
              <a:t>Klõpsake juhtslaidi teksti laadide redigeerimiseks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544FBD-9BF5-4292-B931-BAEE3BC126F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706874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Klõpsake tiitlilaadi muutmiseks</a:t>
            </a:r>
          </a:p>
        </p:txBody>
      </p:sp>
      <p:sp>
        <p:nvSpPr>
          <p:cNvPr id="3" name="Sisu kohatäide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a:t>Klõpsake juhtslaidi teksti laadide redigeerimiseks</a:t>
            </a:r>
          </a:p>
          <a:p>
            <a:pPr lvl="1"/>
            <a:r>
              <a:rPr lang="et-EE"/>
              <a:t>Teine tase</a:t>
            </a:r>
          </a:p>
          <a:p>
            <a:pPr lvl="2"/>
            <a:r>
              <a:rPr lang="et-EE"/>
              <a:t>Kolmas tase</a:t>
            </a:r>
          </a:p>
          <a:p>
            <a:pPr lvl="3"/>
            <a:r>
              <a:rPr lang="et-EE"/>
              <a:t>Neljas tase</a:t>
            </a:r>
          </a:p>
          <a:p>
            <a:pPr lvl="4"/>
            <a:r>
              <a:rPr lang="et-EE"/>
              <a:t>Viies tase</a:t>
            </a:r>
          </a:p>
        </p:txBody>
      </p:sp>
      <p:sp>
        <p:nvSpPr>
          <p:cNvPr id="4" name="Sisu kohatäide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a:t>Klõpsake juhtslaidi teksti laadide redigeerimiseks</a:t>
            </a:r>
          </a:p>
          <a:p>
            <a:pPr lvl="1"/>
            <a:r>
              <a:rPr lang="et-EE"/>
              <a:t>Teine tase</a:t>
            </a:r>
          </a:p>
          <a:p>
            <a:pPr lvl="2"/>
            <a:r>
              <a:rPr lang="et-EE"/>
              <a:t>Kolmas tase</a:t>
            </a:r>
          </a:p>
          <a:p>
            <a:pPr lvl="3"/>
            <a:r>
              <a:rPr lang="et-EE"/>
              <a:t>Neljas tase</a:t>
            </a:r>
          </a:p>
          <a:p>
            <a:pPr lvl="4"/>
            <a:r>
              <a:rPr lang="et-EE"/>
              <a:t>Viies tase</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0CDF59-133F-4EB3-9CEC-562452855CA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661264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609600" y="274638"/>
            <a:ext cx="10972800" cy="1143000"/>
          </a:xfrm>
        </p:spPr>
        <p:txBody>
          <a:bodyPr/>
          <a:lstStyle>
            <a:lvl1pPr>
              <a:defRPr/>
            </a:lvl1pPr>
          </a:lstStyle>
          <a:p>
            <a:r>
              <a:rPr lang="et-EE"/>
              <a:t>Klõpsake tiitlilaadi muutmiseks</a:t>
            </a:r>
          </a:p>
        </p:txBody>
      </p:sp>
      <p:sp>
        <p:nvSpPr>
          <p:cNvPr id="3" name="Teksti kohatäid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juhtslaidi teksti laadide redigeerimiseks</a:t>
            </a:r>
          </a:p>
        </p:txBody>
      </p:sp>
      <p:sp>
        <p:nvSpPr>
          <p:cNvPr id="4" name="Sisu kohatäid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a:t>Klõpsake juhtslaidi teksti laadide redigeerimiseks</a:t>
            </a:r>
          </a:p>
          <a:p>
            <a:pPr lvl="1"/>
            <a:r>
              <a:rPr lang="et-EE"/>
              <a:t>Teine tase</a:t>
            </a:r>
          </a:p>
          <a:p>
            <a:pPr lvl="2"/>
            <a:r>
              <a:rPr lang="et-EE"/>
              <a:t>Kolmas tase</a:t>
            </a:r>
          </a:p>
          <a:p>
            <a:pPr lvl="3"/>
            <a:r>
              <a:rPr lang="et-EE"/>
              <a:t>Neljas tase</a:t>
            </a:r>
          </a:p>
          <a:p>
            <a:pPr lvl="4"/>
            <a:r>
              <a:rPr lang="et-EE"/>
              <a:t>Viies tase</a:t>
            </a:r>
          </a:p>
        </p:txBody>
      </p:sp>
      <p:sp>
        <p:nvSpPr>
          <p:cNvPr id="5" name="Teksti kohatäid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juhtslaidi teksti laadide redigeerimiseks</a:t>
            </a:r>
          </a:p>
        </p:txBody>
      </p:sp>
      <p:sp>
        <p:nvSpPr>
          <p:cNvPr id="6" name="Sisu kohatäid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a:t>Klõpsake juhtslaidi teksti laadide redigeerimiseks</a:t>
            </a:r>
          </a:p>
          <a:p>
            <a:pPr lvl="1"/>
            <a:r>
              <a:rPr lang="et-EE"/>
              <a:t>Teine tase</a:t>
            </a:r>
          </a:p>
          <a:p>
            <a:pPr lvl="2"/>
            <a:r>
              <a:rPr lang="et-EE"/>
              <a:t>Kolmas tase</a:t>
            </a:r>
          </a:p>
          <a:p>
            <a:pPr lvl="3"/>
            <a:r>
              <a:rPr lang="et-EE"/>
              <a:t>Neljas tase</a:t>
            </a:r>
          </a:p>
          <a:p>
            <a:pPr lvl="4"/>
            <a:r>
              <a:rPr lang="et-EE"/>
              <a:t>Viies tase</a:t>
            </a:r>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B73BCFF-85F0-40EE-9FCA-AA5857C978C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8486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Ainult tiitel">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Klõpsake tiitlilaadi muutmiseks</a:t>
            </a:r>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CDC1FF6-D33D-4121-889C-A05E2AC32AA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401295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35B82A2-607A-4634-8810-A3CA31469A9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19538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609601" y="273050"/>
            <a:ext cx="4011084" cy="1162050"/>
          </a:xfrm>
        </p:spPr>
        <p:txBody>
          <a:bodyPr anchor="b"/>
          <a:lstStyle>
            <a:lvl1pPr algn="l">
              <a:defRPr sz="2000" b="1"/>
            </a:lvl1pPr>
          </a:lstStyle>
          <a:p>
            <a:r>
              <a:rPr lang="et-EE"/>
              <a:t>Klõpsake tiitlilaadi muutmiseks</a:t>
            </a:r>
          </a:p>
        </p:txBody>
      </p:sp>
      <p:sp>
        <p:nvSpPr>
          <p:cNvPr id="3" name="Sisu kohatäid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Klõpsake juhtslaidi teksti laadide redigeerimiseks</a:t>
            </a:r>
          </a:p>
          <a:p>
            <a:pPr lvl="1"/>
            <a:r>
              <a:rPr lang="et-EE"/>
              <a:t>Teine tase</a:t>
            </a:r>
          </a:p>
          <a:p>
            <a:pPr lvl="2"/>
            <a:r>
              <a:rPr lang="et-EE"/>
              <a:t>Kolmas tase</a:t>
            </a:r>
          </a:p>
          <a:p>
            <a:pPr lvl="3"/>
            <a:r>
              <a:rPr lang="et-EE"/>
              <a:t>Neljas tase</a:t>
            </a:r>
          </a:p>
          <a:p>
            <a:pPr lvl="4"/>
            <a:r>
              <a:rPr lang="et-EE"/>
              <a:t>Viies tase</a:t>
            </a:r>
          </a:p>
        </p:txBody>
      </p:sp>
      <p:sp>
        <p:nvSpPr>
          <p:cNvPr id="4" name="Teksti kohatäid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Klõpsake juhtslaidi teksti laadide redigeerimiseks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D2FD62-2DA2-4E28-94E5-4572643C9CA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99431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Title 1"/>
          <p:cNvSpPr>
            <a:spLocks noGrp="1"/>
          </p:cNvSpPr>
          <p:nvPr>
            <p:ph type="title"/>
          </p:nvPr>
        </p:nvSpPr>
        <p:spPr>
          <a:xfrm>
            <a:off x="1569153" y="1883832"/>
            <a:ext cx="4842936" cy="1371600"/>
          </a:xfrm>
        </p:spPr>
        <p:txBody>
          <a:bodyPr anchor="b">
            <a:normAutofit/>
          </a:bodyPr>
          <a:lstStyle>
            <a:lvl1pPr algn="ctr">
              <a:defRPr sz="2400" b="0"/>
            </a:lvl1pPr>
          </a:lstStyle>
          <a:p>
            <a:r>
              <a:rPr lang="et-EE"/>
              <a:t>Muutke pealkirja laadi</a:t>
            </a:r>
            <a:endParaRPr lang="en-US" dirty="0"/>
          </a:p>
        </p:txBody>
      </p:sp>
      <p:sp>
        <p:nvSpPr>
          <p:cNvPr id="17" name="Picture Placeholder 2"/>
          <p:cNvSpPr>
            <a:spLocks noGrp="1" noChangeAspect="1"/>
          </p:cNvSpPr>
          <p:nvPr>
            <p:ph type="pic" idx="1"/>
          </p:nvPr>
        </p:nvSpPr>
        <p:spPr>
          <a:xfrm>
            <a:off x="6910759" y="1032933"/>
            <a:ext cx="3905951"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t-EE"/>
              <a:t>Pildi lisamiseks klõpsake ikooni</a:t>
            </a:r>
            <a:endParaRPr lang="en-US" dirty="0"/>
          </a:p>
        </p:txBody>
      </p:sp>
      <p:sp>
        <p:nvSpPr>
          <p:cNvPr id="4" name="Text Placeholder 3"/>
          <p:cNvSpPr>
            <a:spLocks noGrp="1"/>
          </p:cNvSpPr>
          <p:nvPr>
            <p:ph type="body" sz="half" idx="2"/>
          </p:nvPr>
        </p:nvSpPr>
        <p:spPr>
          <a:xfrm>
            <a:off x="1569154" y="3255432"/>
            <a:ext cx="4842935"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Muutke teksti laade</a:t>
            </a:r>
          </a:p>
        </p:txBody>
      </p:sp>
      <p:sp>
        <p:nvSpPr>
          <p:cNvPr id="5" name="Date Placeholder 4"/>
          <p:cNvSpPr>
            <a:spLocks noGrp="1"/>
          </p:cNvSpPr>
          <p:nvPr>
            <p:ph type="dt" sz="half" idx="10"/>
          </p:nvPr>
        </p:nvSpPr>
        <p:spPr/>
        <p:txBody>
          <a:bodyPr/>
          <a:lstStyle/>
          <a:p>
            <a:pPr>
              <a:defRPr/>
            </a:pPr>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16223BF0-AFFC-4456-B83E-42A160C26F78}"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27442521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2389717" y="4800600"/>
            <a:ext cx="7315200" cy="566738"/>
          </a:xfrm>
        </p:spPr>
        <p:txBody>
          <a:bodyPr anchor="b"/>
          <a:lstStyle>
            <a:lvl1pPr algn="l">
              <a:defRPr sz="2000" b="1"/>
            </a:lvl1pPr>
          </a:lstStyle>
          <a:p>
            <a:r>
              <a:rPr lang="et-EE"/>
              <a:t>Klõpsake tiitlilaadi muutmiseks</a:t>
            </a:r>
          </a:p>
        </p:txBody>
      </p:sp>
      <p:sp>
        <p:nvSpPr>
          <p:cNvPr id="3" name="Pildi kohatäi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a:p>
        </p:txBody>
      </p:sp>
      <p:sp>
        <p:nvSpPr>
          <p:cNvPr id="4" name="Teksti kohatäid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Klõpsake juhtslaidi teksti laadide redigeerimiseks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223BF0-AFFC-4456-B83E-42A160C26F7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098083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Klõpsake tiitlilaadi muutmiseks</a:t>
            </a:r>
          </a:p>
        </p:txBody>
      </p:sp>
      <p:sp>
        <p:nvSpPr>
          <p:cNvPr id="3" name="Vertikaalteksti kohatäide 2"/>
          <p:cNvSpPr>
            <a:spLocks noGrp="1"/>
          </p:cNvSpPr>
          <p:nvPr>
            <p:ph type="body" orient="vert" idx="1"/>
          </p:nvPr>
        </p:nvSpPr>
        <p:spPr/>
        <p:txBody>
          <a:bodyPr vert="eaVert"/>
          <a:lstStyle/>
          <a:p>
            <a:pPr lvl="0"/>
            <a:r>
              <a:rPr lang="et-EE"/>
              <a:t>Klõpsake juhtslaidi teksti laadide redigeerimiseks</a:t>
            </a:r>
          </a:p>
          <a:p>
            <a:pPr lvl="1"/>
            <a:r>
              <a:rPr lang="et-EE"/>
              <a:t>Teine tase</a:t>
            </a:r>
          </a:p>
          <a:p>
            <a:pPr lvl="2"/>
            <a:r>
              <a:rPr lang="et-EE"/>
              <a:t>Kolmas tase</a:t>
            </a:r>
          </a:p>
          <a:p>
            <a:pPr lvl="3"/>
            <a:r>
              <a:rPr lang="et-EE"/>
              <a:t>Neljas tase</a:t>
            </a:r>
          </a:p>
          <a:p>
            <a:pPr lvl="4"/>
            <a:r>
              <a:rPr lang="et-EE"/>
              <a:t>Viies tase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F60A8A-2CF5-400A-9E10-5E2971034DC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833834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8686800" y="609600"/>
            <a:ext cx="2590800" cy="5486400"/>
          </a:xfrm>
        </p:spPr>
        <p:txBody>
          <a:bodyPr vert="eaVert"/>
          <a:lstStyle/>
          <a:p>
            <a:r>
              <a:rPr lang="et-EE"/>
              <a:t>Klõpsake tiitlilaadi muutmiseks</a:t>
            </a:r>
          </a:p>
        </p:txBody>
      </p:sp>
      <p:sp>
        <p:nvSpPr>
          <p:cNvPr id="3" name="Vertikaalteksti kohatäide 2"/>
          <p:cNvSpPr>
            <a:spLocks noGrp="1"/>
          </p:cNvSpPr>
          <p:nvPr>
            <p:ph type="body" orient="vert" idx="1"/>
          </p:nvPr>
        </p:nvSpPr>
        <p:spPr>
          <a:xfrm>
            <a:off x="914400" y="609600"/>
            <a:ext cx="7569200" cy="5486400"/>
          </a:xfrm>
        </p:spPr>
        <p:txBody>
          <a:bodyPr vert="eaVert"/>
          <a:lstStyle/>
          <a:p>
            <a:pPr lvl="0"/>
            <a:r>
              <a:rPr lang="et-EE"/>
              <a:t>Klõpsake juhtslaidi teksti laadide redigeerimiseks</a:t>
            </a:r>
          </a:p>
          <a:p>
            <a:pPr lvl="1"/>
            <a:r>
              <a:rPr lang="et-EE"/>
              <a:t>Teine tase</a:t>
            </a:r>
          </a:p>
          <a:p>
            <a:pPr lvl="2"/>
            <a:r>
              <a:rPr lang="et-EE"/>
              <a:t>Kolmas tase</a:t>
            </a:r>
          </a:p>
          <a:p>
            <a:pPr lvl="3"/>
            <a:r>
              <a:rPr lang="et-EE"/>
              <a:t>Neljas tase</a:t>
            </a:r>
          </a:p>
          <a:p>
            <a:pPr lvl="4"/>
            <a:r>
              <a:rPr lang="et-EE"/>
              <a:t>Viies tase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D2C1BE-4F66-4E5B-95C1-C37F8B23B27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136152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bl" preserve="1">
  <p:cSld name="Tiitel ja tabel">
    <p:spTree>
      <p:nvGrpSpPr>
        <p:cNvPr id="1" name=""/>
        <p:cNvGrpSpPr/>
        <p:nvPr/>
      </p:nvGrpSpPr>
      <p:grpSpPr>
        <a:xfrm>
          <a:off x="0" y="0"/>
          <a:ext cx="0" cy="0"/>
          <a:chOff x="0" y="0"/>
          <a:chExt cx="0" cy="0"/>
        </a:xfrm>
      </p:grpSpPr>
      <p:sp>
        <p:nvSpPr>
          <p:cNvPr id="2" name="Pealkiri 1"/>
          <p:cNvSpPr>
            <a:spLocks noGrp="1"/>
          </p:cNvSpPr>
          <p:nvPr>
            <p:ph type="title"/>
          </p:nvPr>
        </p:nvSpPr>
        <p:spPr>
          <a:xfrm>
            <a:off x="914400" y="609600"/>
            <a:ext cx="10363200" cy="1143000"/>
          </a:xfrm>
        </p:spPr>
        <p:txBody>
          <a:bodyPr/>
          <a:lstStyle/>
          <a:p>
            <a:r>
              <a:rPr lang="et-EE"/>
              <a:t>Klõpsake tiitlilaadi muutmiseks</a:t>
            </a:r>
          </a:p>
        </p:txBody>
      </p:sp>
      <p:sp>
        <p:nvSpPr>
          <p:cNvPr id="3" name="Tabeli kohatäide 2"/>
          <p:cNvSpPr>
            <a:spLocks noGrp="1"/>
          </p:cNvSpPr>
          <p:nvPr>
            <p:ph type="tbl" idx="1"/>
          </p:nvPr>
        </p:nvSpPr>
        <p:spPr>
          <a:xfrm>
            <a:off x="914400" y="1981200"/>
            <a:ext cx="10363200" cy="4114800"/>
          </a:xfrm>
        </p:spPr>
        <p:txBody>
          <a:bodyPr/>
          <a:lstStyle/>
          <a:p>
            <a:pPr lvl="0"/>
            <a:endParaRPr lang="et-EE"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F675B1-2263-43FC-803F-C744454E941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190956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grpSp>
        <p:nvGrpSpPr>
          <p:cNvPr id="18" name="Group 17"/>
          <p:cNvGrpSpPr/>
          <p:nvPr/>
        </p:nvGrpSpPr>
        <p:grpSpPr>
          <a:xfrm>
            <a:off x="1" y="0"/>
            <a:ext cx="12192903"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562579" y="1811864"/>
            <a:ext cx="7078488" cy="1515533"/>
          </a:xfrm>
        </p:spPr>
        <p:txBody>
          <a:bodyPr anchor="b">
            <a:noAutofit/>
          </a:bodyPr>
          <a:lstStyle>
            <a:lvl1pPr algn="ctr">
              <a:defRPr sz="4800">
                <a:effectLst/>
              </a:defRPr>
            </a:lvl1pPr>
          </a:lstStyle>
          <a:p>
            <a:r>
              <a:rPr lang="et-EE"/>
              <a:t>Muutke pealkirja laadi</a:t>
            </a:r>
            <a:endParaRPr lang="en-US" dirty="0"/>
          </a:p>
        </p:txBody>
      </p:sp>
      <p:sp>
        <p:nvSpPr>
          <p:cNvPr id="3" name="Subtitle 2"/>
          <p:cNvSpPr>
            <a:spLocks noGrp="1"/>
          </p:cNvSpPr>
          <p:nvPr>
            <p:ph type="subTitle" idx="1"/>
          </p:nvPr>
        </p:nvSpPr>
        <p:spPr>
          <a:xfrm>
            <a:off x="2562579" y="3598328"/>
            <a:ext cx="7078488"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a:t>Klõpsake laadi muutmiseks</a:t>
            </a:r>
            <a:endParaRPr lang="en-US" dirty="0"/>
          </a:p>
        </p:txBody>
      </p:sp>
      <p:sp>
        <p:nvSpPr>
          <p:cNvPr id="4" name="Date Placeholder 3"/>
          <p:cNvSpPr>
            <a:spLocks noGrp="1"/>
          </p:cNvSpPr>
          <p:nvPr>
            <p:ph type="dt" sz="half" idx="10"/>
          </p:nvPr>
        </p:nvSpPr>
        <p:spPr>
          <a:xfrm>
            <a:off x="8087223" y="5054602"/>
            <a:ext cx="897701" cy="279400"/>
          </a:xfrm>
        </p:spPr>
        <p:txBody>
          <a:bodyPr/>
          <a:lstStyle/>
          <a:p>
            <a:pPr>
              <a:defRPr/>
            </a:pPr>
            <a:endParaRPr lang="en-GB">
              <a:solidFill>
                <a:prstClr val="black"/>
              </a:solidFill>
            </a:endParaRPr>
          </a:p>
        </p:txBody>
      </p:sp>
      <p:sp>
        <p:nvSpPr>
          <p:cNvPr id="5" name="Footer Placeholder 4"/>
          <p:cNvSpPr>
            <a:spLocks noGrp="1"/>
          </p:cNvSpPr>
          <p:nvPr>
            <p:ph type="ftr" sz="quarter" idx="11"/>
          </p:nvPr>
        </p:nvSpPr>
        <p:spPr>
          <a:xfrm>
            <a:off x="2562579" y="5054602"/>
            <a:ext cx="5419813" cy="279400"/>
          </a:xfrm>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a:xfrm>
            <a:off x="9089757" y="5054602"/>
            <a:ext cx="551311" cy="279400"/>
          </a:xfrm>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cxnSp>
        <p:nvCxnSpPr>
          <p:cNvPr id="15" name="Straight Connector 14"/>
          <p:cNvCxnSpPr/>
          <p:nvPr/>
        </p:nvCxnSpPr>
        <p:spPr>
          <a:xfrm>
            <a:off x="2693101" y="3471329"/>
            <a:ext cx="68174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18744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cxnSp>
        <p:nvCxnSpPr>
          <p:cNvPr id="7" name="Straight Connector 6"/>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t-EE"/>
              <a:t>Muutke pealkirja laadi</a:t>
            </a:r>
            <a:endParaRPr lang="en-US" dirty="0"/>
          </a:p>
        </p:txBody>
      </p:sp>
      <p:sp>
        <p:nvSpPr>
          <p:cNvPr id="3" name="Content Placeholder 2"/>
          <p:cNvSpPr>
            <a:spLocks noGrp="1"/>
          </p:cNvSpPr>
          <p:nvPr>
            <p:ph idx="1"/>
          </p:nvPr>
        </p:nvSpPr>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2891946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Title 1"/>
          <p:cNvSpPr>
            <a:spLocks noGrp="1"/>
          </p:cNvSpPr>
          <p:nvPr>
            <p:ph type="title"/>
          </p:nvPr>
        </p:nvSpPr>
        <p:spPr>
          <a:xfrm>
            <a:off x="1704620" y="1641413"/>
            <a:ext cx="8794045" cy="1822514"/>
          </a:xfrm>
        </p:spPr>
        <p:txBody>
          <a:bodyPr anchor="b">
            <a:normAutofit/>
          </a:bodyPr>
          <a:lstStyle>
            <a:lvl1pPr algn="ctr">
              <a:defRPr sz="4000" b="0" cap="none"/>
            </a:lvl1pPr>
          </a:lstStyle>
          <a:p>
            <a:r>
              <a:rPr lang="et-EE"/>
              <a:t>Muutke pealkirja laadi</a:t>
            </a:r>
            <a:endParaRPr lang="en-US" dirty="0"/>
          </a:p>
        </p:txBody>
      </p:sp>
      <p:sp>
        <p:nvSpPr>
          <p:cNvPr id="3" name="Text Placeholder 2"/>
          <p:cNvSpPr>
            <a:spLocks noGrp="1"/>
          </p:cNvSpPr>
          <p:nvPr>
            <p:ph type="body" idx="1"/>
          </p:nvPr>
        </p:nvSpPr>
        <p:spPr>
          <a:xfrm>
            <a:off x="1704620" y="3734860"/>
            <a:ext cx="8794045"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2A544FBD-9BF5-4292-B931-BAEE3BC126F0}" type="slidenum">
              <a:rPr lang="en-GB" smtClean="0">
                <a:solidFill>
                  <a:prstClr val="black"/>
                </a:solidFill>
              </a:rPr>
              <a:pPr>
                <a:defRPr/>
              </a:pPr>
              <a:t>‹#›</a:t>
            </a:fld>
            <a:endParaRPr lang="en-GB">
              <a:solidFill>
                <a:prstClr val="black"/>
              </a:solidFill>
            </a:endParaRPr>
          </a:p>
        </p:txBody>
      </p:sp>
      <p:cxnSp>
        <p:nvCxnSpPr>
          <p:cNvPr id="31" name="Straight Connector 30"/>
          <p:cNvCxnSpPr/>
          <p:nvPr/>
        </p:nvCxnSpPr>
        <p:spPr>
          <a:xfrm>
            <a:off x="1704622" y="3599392"/>
            <a:ext cx="87940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89717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cxnSp>
        <p:nvCxnSpPr>
          <p:cNvPr id="8" name="Straight Connector 7"/>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15338"/>
            <a:ext cx="9064979" cy="1303867"/>
          </a:xfrm>
        </p:spPr>
        <p:txBody>
          <a:bodyPr/>
          <a:lstStyle/>
          <a:p>
            <a:r>
              <a:rPr lang="et-EE"/>
              <a:t>Muutke pealkirja laadi</a:t>
            </a:r>
            <a:endParaRPr lang="en-US" dirty="0"/>
          </a:p>
        </p:txBody>
      </p:sp>
      <p:sp>
        <p:nvSpPr>
          <p:cNvPr id="3" name="Content Placeholder 2"/>
          <p:cNvSpPr>
            <a:spLocks noGrp="1"/>
          </p:cNvSpPr>
          <p:nvPr>
            <p:ph sz="half" idx="1"/>
          </p:nvPr>
        </p:nvSpPr>
        <p:spPr>
          <a:xfrm>
            <a:off x="1569155" y="2487168"/>
            <a:ext cx="4450080" cy="3447288"/>
          </a:xfrm>
        </p:spPr>
        <p:txBody>
          <a:bodyPr>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Content Placeholder 3"/>
          <p:cNvSpPr>
            <a:spLocks noGrp="1"/>
          </p:cNvSpPr>
          <p:nvPr>
            <p:ph sz="half" idx="2"/>
          </p:nvPr>
        </p:nvSpPr>
        <p:spPr>
          <a:xfrm>
            <a:off x="6193536" y="2487168"/>
            <a:ext cx="4450080" cy="3447288"/>
          </a:xfrm>
        </p:spPr>
        <p:txBody>
          <a:bodyPr>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Date Placeholder 4"/>
          <p:cNvSpPr>
            <a:spLocks noGrp="1"/>
          </p:cNvSpPr>
          <p:nvPr>
            <p:ph type="dt" sz="half" idx="10"/>
          </p:nvPr>
        </p:nvSpPr>
        <p:spPr/>
        <p:txBody>
          <a:bodyPr/>
          <a:lstStyle/>
          <a:p>
            <a:pPr>
              <a:defRPr/>
            </a:pPr>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DD0CDF59-133F-4EB3-9CEC-562452855CAF}"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3653564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t-EE"/>
              <a:t>Muutke pealkirja laadi</a:t>
            </a:r>
            <a:endParaRPr lang="en-US" dirty="0"/>
          </a:p>
        </p:txBody>
      </p:sp>
      <p:sp>
        <p:nvSpPr>
          <p:cNvPr id="3" name="Text Placeholder 2"/>
          <p:cNvSpPr>
            <a:spLocks noGrp="1"/>
          </p:cNvSpPr>
          <p:nvPr>
            <p:ph type="body" idx="1"/>
          </p:nvPr>
        </p:nvSpPr>
        <p:spPr>
          <a:xfrm>
            <a:off x="1569157"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Muutke teksti laade</a:t>
            </a:r>
          </a:p>
        </p:txBody>
      </p:sp>
      <p:sp>
        <p:nvSpPr>
          <p:cNvPr id="4" name="Content Placeholder 3"/>
          <p:cNvSpPr>
            <a:spLocks noGrp="1"/>
          </p:cNvSpPr>
          <p:nvPr>
            <p:ph sz="half" idx="2"/>
          </p:nvPr>
        </p:nvSpPr>
        <p:spPr>
          <a:xfrm>
            <a:off x="1569157" y="3243263"/>
            <a:ext cx="4450080" cy="2706624"/>
          </a:xfrm>
        </p:spPr>
        <p:txBody>
          <a:bodyPr>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Text Placeholder 4"/>
          <p:cNvSpPr>
            <a:spLocks noGrp="1"/>
          </p:cNvSpPr>
          <p:nvPr>
            <p:ph type="body" sz="quarter" idx="3"/>
          </p:nvPr>
        </p:nvSpPr>
        <p:spPr>
          <a:xfrm>
            <a:off x="6189109"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Muutke teksti laade</a:t>
            </a:r>
          </a:p>
        </p:txBody>
      </p:sp>
      <p:sp>
        <p:nvSpPr>
          <p:cNvPr id="6" name="Content Placeholder 5"/>
          <p:cNvSpPr>
            <a:spLocks noGrp="1"/>
          </p:cNvSpPr>
          <p:nvPr>
            <p:ph sz="quarter" idx="4"/>
          </p:nvPr>
        </p:nvSpPr>
        <p:spPr>
          <a:xfrm>
            <a:off x="6189109" y="3243263"/>
            <a:ext cx="4450080" cy="2706624"/>
          </a:xfrm>
        </p:spPr>
        <p:txBody>
          <a:bodyPr>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7" name="Date Placeholder 6"/>
          <p:cNvSpPr>
            <a:spLocks noGrp="1"/>
          </p:cNvSpPr>
          <p:nvPr>
            <p:ph type="dt" sz="half" idx="10"/>
          </p:nvPr>
        </p:nvSpPr>
        <p:spPr/>
        <p:txBody>
          <a:bodyPr/>
          <a:lstStyle/>
          <a:p>
            <a:pPr>
              <a:defRPr/>
            </a:pPr>
            <a:endParaRPr lang="en-GB">
              <a:solidFill>
                <a:prstClr val="black"/>
              </a:solidFill>
            </a:endParaRPr>
          </a:p>
        </p:txBody>
      </p:sp>
      <p:sp>
        <p:nvSpPr>
          <p:cNvPr id="8" name="Footer Placeholder 7"/>
          <p:cNvSpPr>
            <a:spLocks noGrp="1"/>
          </p:cNvSpPr>
          <p:nvPr>
            <p:ph type="ftr" sz="quarter" idx="11"/>
          </p:nvPr>
        </p:nvSpPr>
        <p:spPr/>
        <p:txBody>
          <a:bodyPr/>
          <a:lstStyle/>
          <a:p>
            <a:pPr>
              <a:defRPr/>
            </a:pPr>
            <a:endParaRPr lang="en-GB">
              <a:solidFill>
                <a:prstClr val="black"/>
              </a:solidFill>
            </a:endParaRPr>
          </a:p>
        </p:txBody>
      </p:sp>
      <p:sp>
        <p:nvSpPr>
          <p:cNvPr id="9" name="Slide Number Placeholder 8"/>
          <p:cNvSpPr>
            <a:spLocks noGrp="1"/>
          </p:cNvSpPr>
          <p:nvPr>
            <p:ph type="sldNum" sz="quarter" idx="12"/>
          </p:nvPr>
        </p:nvSpPr>
        <p:spPr/>
        <p:txBody>
          <a:bodyPr/>
          <a:lstStyle/>
          <a:p>
            <a:pPr>
              <a:defRPr/>
            </a:pPr>
            <a:fld id="{3B73BCFF-85F0-40EE-9FCA-AA5857C978C2}" type="slidenum">
              <a:rPr lang="en-GB" smtClean="0">
                <a:solidFill>
                  <a:prstClr val="black"/>
                </a:solidFill>
              </a:rPr>
              <a:pPr>
                <a:defRPr/>
              </a:pPr>
              <a:t>‹#›</a:t>
            </a:fld>
            <a:endParaRPr lang="en-GB">
              <a:solidFill>
                <a:prstClr val="black"/>
              </a:solidFill>
            </a:endParaRPr>
          </a:p>
        </p:txBody>
      </p:sp>
      <p:cxnSp>
        <p:nvCxnSpPr>
          <p:cNvPr id="41" name="Straight Connector 40"/>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54812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a:xfrm>
            <a:off x="1569154" y="915338"/>
            <a:ext cx="9064980" cy="1303867"/>
          </a:xfrm>
        </p:spPr>
        <p:txBody>
          <a:bodyPr/>
          <a:lstStyle/>
          <a:p>
            <a:r>
              <a:rPr lang="et-EE"/>
              <a:t>Muutke pealkirja laadi</a:t>
            </a:r>
            <a:endParaRPr lang="en-US" dirty="0"/>
          </a:p>
        </p:txBody>
      </p:sp>
      <p:sp>
        <p:nvSpPr>
          <p:cNvPr id="3" name="Date Placeholder 2"/>
          <p:cNvSpPr>
            <a:spLocks noGrp="1"/>
          </p:cNvSpPr>
          <p:nvPr>
            <p:ph type="dt" sz="half" idx="10"/>
          </p:nvPr>
        </p:nvSpPr>
        <p:spPr/>
        <p:txBody>
          <a:bodyPr/>
          <a:lstStyle/>
          <a:p>
            <a:pPr>
              <a:defRPr/>
            </a:pPr>
            <a:endParaRPr lang="en-GB">
              <a:solidFill>
                <a:prstClr val="black"/>
              </a:solidFill>
            </a:endParaRPr>
          </a:p>
        </p:txBody>
      </p:sp>
      <p:sp>
        <p:nvSpPr>
          <p:cNvPr id="4" name="Footer Placeholder 3"/>
          <p:cNvSpPr>
            <a:spLocks noGrp="1"/>
          </p:cNvSpPr>
          <p:nvPr>
            <p:ph type="ftr" sz="quarter" idx="11"/>
          </p:nvPr>
        </p:nvSpPr>
        <p:spPr/>
        <p:txBody>
          <a:bodyPr/>
          <a:lstStyle/>
          <a:p>
            <a:pPr>
              <a:defRPr/>
            </a:pPr>
            <a:endParaRPr lang="en-GB">
              <a:solidFill>
                <a:prstClr val="black"/>
              </a:solidFill>
            </a:endParaRPr>
          </a:p>
        </p:txBody>
      </p:sp>
      <p:sp>
        <p:nvSpPr>
          <p:cNvPr id="5" name="Slide Number Placeholder 4"/>
          <p:cNvSpPr>
            <a:spLocks noGrp="1"/>
          </p:cNvSpPr>
          <p:nvPr>
            <p:ph type="sldNum" sz="quarter" idx="12"/>
          </p:nvPr>
        </p:nvSpPr>
        <p:spPr/>
        <p:txBody>
          <a:bodyPr/>
          <a:lstStyle/>
          <a:p>
            <a:pPr>
              <a:defRPr/>
            </a:pPr>
            <a:fld id="{F821FAD5-3A22-4AF4-9BC4-89CD96F68CE2}" type="slidenum">
              <a:rPr lang="en-GB" smtClean="0">
                <a:solidFill>
                  <a:prstClr val="black"/>
                </a:solidFill>
              </a:rPr>
              <a:pPr>
                <a:defRPr/>
              </a:pPr>
              <a:t>‹#›</a:t>
            </a:fld>
            <a:endParaRPr lang="en-GB">
              <a:solidFill>
                <a:prstClr val="black"/>
              </a:solidFill>
            </a:endParaRPr>
          </a:p>
        </p:txBody>
      </p:sp>
      <p:cxnSp>
        <p:nvCxnSpPr>
          <p:cNvPr id="14" name="Straight Connector 13"/>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9154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image" Target="../media/image4.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3.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6.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theme" Target="../theme/theme7.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image" Target="../media/image4.png"/><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19" Type="http://schemas.openxmlformats.org/officeDocument/2006/relationships/image" Target="../media/image3.png"/><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1" y="0"/>
            <a:ext cx="12203289"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569155" y="915338"/>
            <a:ext cx="9064979" cy="1303867"/>
          </a:xfrm>
          <a:prstGeom prst="rect">
            <a:avLst/>
          </a:prstGeom>
          <a:effectLst/>
        </p:spPr>
        <p:txBody>
          <a:bodyPr vert="horz" lIns="91440" tIns="45720" rIns="91440" bIns="45720" rtlCol="0" anchor="ctr">
            <a:normAutofit/>
          </a:bodyPr>
          <a:lstStyle/>
          <a:p>
            <a:r>
              <a:rPr lang="et-EE"/>
              <a:t>Muutke pealkirja laadi</a:t>
            </a:r>
            <a:endParaRPr lang="en-US" dirty="0"/>
          </a:p>
        </p:txBody>
      </p:sp>
      <p:sp>
        <p:nvSpPr>
          <p:cNvPr id="3" name="Text Placeholder 2"/>
          <p:cNvSpPr>
            <a:spLocks noGrp="1"/>
          </p:cNvSpPr>
          <p:nvPr>
            <p:ph type="body" idx="1"/>
          </p:nvPr>
        </p:nvSpPr>
        <p:spPr>
          <a:xfrm>
            <a:off x="1569154" y="2490136"/>
            <a:ext cx="9064981" cy="3444997"/>
          </a:xfrm>
          <a:prstGeom prst="rect">
            <a:avLst/>
          </a:prstGeom>
        </p:spPr>
        <p:txBody>
          <a:bodyPr vert="horz" lIns="91440" tIns="45720" rIns="91440" bIns="45720" rtlCol="0" anchor="t">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2"/>
          </p:nvPr>
        </p:nvSpPr>
        <p:spPr>
          <a:xfrm>
            <a:off x="8475561" y="5960533"/>
            <a:ext cx="1531044"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base">
              <a:spcBef>
                <a:spcPct val="0"/>
              </a:spcBef>
              <a:spcAft>
                <a:spcPct val="0"/>
              </a:spcAft>
              <a:defRPr/>
            </a:pPr>
            <a:endParaRPr lang="en-GB">
              <a:solidFill>
                <a:prstClr val="black"/>
              </a:solidFill>
            </a:endParaRPr>
          </a:p>
        </p:txBody>
      </p:sp>
      <p:sp>
        <p:nvSpPr>
          <p:cNvPr id="5" name="Footer Placeholder 4"/>
          <p:cNvSpPr>
            <a:spLocks noGrp="1"/>
          </p:cNvSpPr>
          <p:nvPr>
            <p:ph type="ftr" sz="quarter" idx="3"/>
          </p:nvPr>
        </p:nvSpPr>
        <p:spPr>
          <a:xfrm>
            <a:off x="1569154" y="5960533"/>
            <a:ext cx="6806223"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fontAlgn="base">
              <a:spcBef>
                <a:spcPct val="0"/>
              </a:spcBef>
              <a:spcAft>
                <a:spcPct val="0"/>
              </a:spcAft>
              <a:defRPr/>
            </a:pPr>
            <a:endParaRPr lang="en-GB">
              <a:solidFill>
                <a:prstClr val="black"/>
              </a:solidFill>
            </a:endParaRPr>
          </a:p>
        </p:txBody>
      </p:sp>
      <p:sp>
        <p:nvSpPr>
          <p:cNvPr id="6" name="Slide Number Placeholder 5"/>
          <p:cNvSpPr>
            <a:spLocks noGrp="1"/>
          </p:cNvSpPr>
          <p:nvPr>
            <p:ph type="sldNum" sz="quarter" idx="4"/>
          </p:nvPr>
        </p:nvSpPr>
        <p:spPr>
          <a:xfrm>
            <a:off x="10106788" y="5960533"/>
            <a:ext cx="52734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base">
              <a:spcBef>
                <a:spcPct val="0"/>
              </a:spcBef>
              <a:spcAft>
                <a:spcPct val="0"/>
              </a:spcAft>
              <a:defRPr/>
            </a:pPr>
            <a:fld id="{F821FAD5-3A22-4AF4-9BC4-89CD96F68CE2}" type="slidenum">
              <a:rPr lang="en-GB" smtClean="0">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2815682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1" y="0"/>
            <a:ext cx="12203289"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569155" y="915338"/>
            <a:ext cx="9064979" cy="1303867"/>
          </a:xfrm>
          <a:prstGeom prst="rect">
            <a:avLst/>
          </a:prstGeom>
          <a:effectLst/>
        </p:spPr>
        <p:txBody>
          <a:bodyPr vert="horz" lIns="91440" tIns="45720" rIns="91440" bIns="45720" rtlCol="0" anchor="ctr">
            <a:normAutofit/>
          </a:bodyPr>
          <a:lstStyle/>
          <a:p>
            <a:r>
              <a:rPr lang="et-EE"/>
              <a:t>Muutke pealkirja laadi</a:t>
            </a:r>
            <a:endParaRPr lang="en-US" dirty="0"/>
          </a:p>
        </p:txBody>
      </p:sp>
      <p:sp>
        <p:nvSpPr>
          <p:cNvPr id="3" name="Text Placeholder 2"/>
          <p:cNvSpPr>
            <a:spLocks noGrp="1"/>
          </p:cNvSpPr>
          <p:nvPr>
            <p:ph type="body" idx="1"/>
          </p:nvPr>
        </p:nvSpPr>
        <p:spPr>
          <a:xfrm>
            <a:off x="1569154" y="2490136"/>
            <a:ext cx="9064981" cy="3444997"/>
          </a:xfrm>
          <a:prstGeom prst="rect">
            <a:avLst/>
          </a:prstGeom>
        </p:spPr>
        <p:txBody>
          <a:bodyPr vert="horz" lIns="91440" tIns="45720" rIns="91440" bIns="45720" rtlCol="0" anchor="t">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2"/>
          </p:nvPr>
        </p:nvSpPr>
        <p:spPr>
          <a:xfrm>
            <a:off x="8475561" y="5960533"/>
            <a:ext cx="1531044"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base">
              <a:spcBef>
                <a:spcPct val="0"/>
              </a:spcBef>
              <a:spcAft>
                <a:spcPct val="0"/>
              </a:spcAft>
              <a:defRPr/>
            </a:pPr>
            <a:endParaRPr lang="en-GB">
              <a:solidFill>
                <a:prstClr val="black"/>
              </a:solidFill>
            </a:endParaRPr>
          </a:p>
        </p:txBody>
      </p:sp>
      <p:sp>
        <p:nvSpPr>
          <p:cNvPr id="5" name="Footer Placeholder 4"/>
          <p:cNvSpPr>
            <a:spLocks noGrp="1"/>
          </p:cNvSpPr>
          <p:nvPr>
            <p:ph type="ftr" sz="quarter" idx="3"/>
          </p:nvPr>
        </p:nvSpPr>
        <p:spPr>
          <a:xfrm>
            <a:off x="1569154" y="5960533"/>
            <a:ext cx="6806223"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fontAlgn="base">
              <a:spcBef>
                <a:spcPct val="0"/>
              </a:spcBef>
              <a:spcAft>
                <a:spcPct val="0"/>
              </a:spcAft>
              <a:defRPr/>
            </a:pPr>
            <a:endParaRPr lang="en-GB">
              <a:solidFill>
                <a:prstClr val="black"/>
              </a:solidFill>
            </a:endParaRPr>
          </a:p>
        </p:txBody>
      </p:sp>
      <p:sp>
        <p:nvSpPr>
          <p:cNvPr id="6" name="Slide Number Placeholder 5"/>
          <p:cNvSpPr>
            <a:spLocks noGrp="1"/>
          </p:cNvSpPr>
          <p:nvPr>
            <p:ph type="sldNum" sz="quarter" idx="4"/>
          </p:nvPr>
        </p:nvSpPr>
        <p:spPr>
          <a:xfrm>
            <a:off x="10106788" y="5960533"/>
            <a:ext cx="52734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base">
              <a:spcBef>
                <a:spcPct val="0"/>
              </a:spcBef>
              <a:spcAft>
                <a:spcPct val="0"/>
              </a:spcAft>
              <a:defRPr/>
            </a:pPr>
            <a:fld id="{F821FAD5-3A22-4AF4-9BC4-89CD96F68CE2}" type="slidenum">
              <a:rPr lang="en-GB" smtClean="0">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184707053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1" y="0"/>
            <a:ext cx="12203289"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569155" y="915338"/>
            <a:ext cx="9064979" cy="1303867"/>
          </a:xfrm>
          <a:prstGeom prst="rect">
            <a:avLst/>
          </a:prstGeom>
          <a:effectLst/>
        </p:spPr>
        <p:txBody>
          <a:bodyPr vert="horz" lIns="91440" tIns="45720" rIns="91440" bIns="45720" rtlCol="0" anchor="ctr">
            <a:normAutofit/>
          </a:bodyPr>
          <a:lstStyle/>
          <a:p>
            <a:r>
              <a:rPr lang="et-EE"/>
              <a:t>Muutke pealkirja laadi</a:t>
            </a:r>
            <a:endParaRPr lang="en-US" dirty="0"/>
          </a:p>
        </p:txBody>
      </p:sp>
      <p:sp>
        <p:nvSpPr>
          <p:cNvPr id="3" name="Text Placeholder 2"/>
          <p:cNvSpPr>
            <a:spLocks noGrp="1"/>
          </p:cNvSpPr>
          <p:nvPr>
            <p:ph type="body" idx="1"/>
          </p:nvPr>
        </p:nvSpPr>
        <p:spPr>
          <a:xfrm>
            <a:off x="1569154" y="2490136"/>
            <a:ext cx="9064981" cy="3444997"/>
          </a:xfrm>
          <a:prstGeom prst="rect">
            <a:avLst/>
          </a:prstGeom>
        </p:spPr>
        <p:txBody>
          <a:bodyPr vert="horz" lIns="91440" tIns="45720" rIns="91440" bIns="45720" rtlCol="0" anchor="t">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2"/>
          </p:nvPr>
        </p:nvSpPr>
        <p:spPr>
          <a:xfrm>
            <a:off x="8475561" y="5960533"/>
            <a:ext cx="1531044"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base">
              <a:spcBef>
                <a:spcPct val="0"/>
              </a:spcBef>
              <a:spcAft>
                <a:spcPct val="0"/>
              </a:spcAft>
              <a:defRPr/>
            </a:pPr>
            <a:endParaRPr lang="en-GB">
              <a:solidFill>
                <a:prstClr val="black"/>
              </a:solidFill>
            </a:endParaRPr>
          </a:p>
        </p:txBody>
      </p:sp>
      <p:sp>
        <p:nvSpPr>
          <p:cNvPr id="5" name="Footer Placeholder 4"/>
          <p:cNvSpPr>
            <a:spLocks noGrp="1"/>
          </p:cNvSpPr>
          <p:nvPr>
            <p:ph type="ftr" sz="quarter" idx="3"/>
          </p:nvPr>
        </p:nvSpPr>
        <p:spPr>
          <a:xfrm>
            <a:off x="1569154" y="5960533"/>
            <a:ext cx="6806223"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fontAlgn="base">
              <a:spcBef>
                <a:spcPct val="0"/>
              </a:spcBef>
              <a:spcAft>
                <a:spcPct val="0"/>
              </a:spcAft>
              <a:defRPr/>
            </a:pPr>
            <a:endParaRPr lang="en-GB">
              <a:solidFill>
                <a:prstClr val="black"/>
              </a:solidFill>
            </a:endParaRPr>
          </a:p>
        </p:txBody>
      </p:sp>
      <p:sp>
        <p:nvSpPr>
          <p:cNvPr id="6" name="Slide Number Placeholder 5"/>
          <p:cNvSpPr>
            <a:spLocks noGrp="1"/>
          </p:cNvSpPr>
          <p:nvPr>
            <p:ph type="sldNum" sz="quarter" idx="4"/>
          </p:nvPr>
        </p:nvSpPr>
        <p:spPr>
          <a:xfrm>
            <a:off x="10106788" y="5960533"/>
            <a:ext cx="52734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base">
              <a:spcBef>
                <a:spcPct val="0"/>
              </a:spcBef>
              <a:spcAft>
                <a:spcPct val="0"/>
              </a:spcAft>
              <a:defRPr/>
            </a:pPr>
            <a:fld id="{F821FAD5-3A22-4AF4-9BC4-89CD96F68CE2}" type="slidenum">
              <a:rPr lang="en-GB" smtClean="0">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12393071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1" y="0"/>
            <a:ext cx="12203289"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569155" y="915338"/>
            <a:ext cx="9064979" cy="1303867"/>
          </a:xfrm>
          <a:prstGeom prst="rect">
            <a:avLst/>
          </a:prstGeom>
          <a:effectLst/>
        </p:spPr>
        <p:txBody>
          <a:bodyPr vert="horz" lIns="91440" tIns="45720" rIns="91440" bIns="45720" rtlCol="0" anchor="ctr">
            <a:normAutofit/>
          </a:bodyPr>
          <a:lstStyle/>
          <a:p>
            <a:r>
              <a:rPr lang="et-EE"/>
              <a:t>Muutke pealkirja laadi</a:t>
            </a:r>
            <a:endParaRPr lang="en-US" dirty="0"/>
          </a:p>
        </p:txBody>
      </p:sp>
      <p:sp>
        <p:nvSpPr>
          <p:cNvPr id="3" name="Text Placeholder 2"/>
          <p:cNvSpPr>
            <a:spLocks noGrp="1"/>
          </p:cNvSpPr>
          <p:nvPr>
            <p:ph type="body" idx="1"/>
          </p:nvPr>
        </p:nvSpPr>
        <p:spPr>
          <a:xfrm>
            <a:off x="1569154" y="2490136"/>
            <a:ext cx="9064981" cy="3444997"/>
          </a:xfrm>
          <a:prstGeom prst="rect">
            <a:avLst/>
          </a:prstGeom>
        </p:spPr>
        <p:txBody>
          <a:bodyPr vert="horz" lIns="91440" tIns="45720" rIns="91440" bIns="45720" rtlCol="0" anchor="t">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2"/>
          </p:nvPr>
        </p:nvSpPr>
        <p:spPr>
          <a:xfrm>
            <a:off x="8475561" y="5960533"/>
            <a:ext cx="1531044"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base">
              <a:spcBef>
                <a:spcPct val="0"/>
              </a:spcBef>
              <a:spcAft>
                <a:spcPct val="0"/>
              </a:spcAft>
              <a:defRPr/>
            </a:pPr>
            <a:endParaRPr lang="en-GB">
              <a:solidFill>
                <a:prstClr val="black"/>
              </a:solidFill>
            </a:endParaRPr>
          </a:p>
        </p:txBody>
      </p:sp>
      <p:sp>
        <p:nvSpPr>
          <p:cNvPr id="5" name="Footer Placeholder 4"/>
          <p:cNvSpPr>
            <a:spLocks noGrp="1"/>
          </p:cNvSpPr>
          <p:nvPr>
            <p:ph type="ftr" sz="quarter" idx="3"/>
          </p:nvPr>
        </p:nvSpPr>
        <p:spPr>
          <a:xfrm>
            <a:off x="1569154" y="5960533"/>
            <a:ext cx="6806223"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fontAlgn="base">
              <a:spcBef>
                <a:spcPct val="0"/>
              </a:spcBef>
              <a:spcAft>
                <a:spcPct val="0"/>
              </a:spcAft>
              <a:defRPr/>
            </a:pPr>
            <a:endParaRPr lang="en-GB">
              <a:solidFill>
                <a:prstClr val="black"/>
              </a:solidFill>
            </a:endParaRPr>
          </a:p>
        </p:txBody>
      </p:sp>
      <p:sp>
        <p:nvSpPr>
          <p:cNvPr id="6" name="Slide Number Placeholder 5"/>
          <p:cNvSpPr>
            <a:spLocks noGrp="1"/>
          </p:cNvSpPr>
          <p:nvPr>
            <p:ph type="sldNum" sz="quarter" idx="4"/>
          </p:nvPr>
        </p:nvSpPr>
        <p:spPr>
          <a:xfrm>
            <a:off x="10106788" y="5960533"/>
            <a:ext cx="52734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base">
              <a:spcBef>
                <a:spcPct val="0"/>
              </a:spcBef>
              <a:spcAft>
                <a:spcPct val="0"/>
              </a:spcAft>
              <a:defRPr/>
            </a:pPr>
            <a:fld id="{F821FAD5-3A22-4AF4-9BC4-89CD96F68CE2}" type="slidenum">
              <a:rPr lang="en-GB" smtClean="0">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77851302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126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F821FAD5-3A22-4AF4-9BC4-89CD96F68CE2}"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136067781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126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F821FAD5-3A22-4AF4-9BC4-89CD96F68CE2}"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71274919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1" y="0"/>
            <a:ext cx="12203289"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569155" y="915338"/>
            <a:ext cx="9064979" cy="1303867"/>
          </a:xfrm>
          <a:prstGeom prst="rect">
            <a:avLst/>
          </a:prstGeom>
          <a:effectLst/>
        </p:spPr>
        <p:txBody>
          <a:bodyPr vert="horz" lIns="91440" tIns="45720" rIns="91440" bIns="45720" rtlCol="0" anchor="ctr">
            <a:normAutofit/>
          </a:bodyPr>
          <a:lstStyle/>
          <a:p>
            <a:r>
              <a:rPr lang="et-EE"/>
              <a:t>Muutke pealkirja laadi</a:t>
            </a:r>
            <a:endParaRPr lang="en-US" dirty="0"/>
          </a:p>
        </p:txBody>
      </p:sp>
      <p:sp>
        <p:nvSpPr>
          <p:cNvPr id="3" name="Text Placeholder 2"/>
          <p:cNvSpPr>
            <a:spLocks noGrp="1"/>
          </p:cNvSpPr>
          <p:nvPr>
            <p:ph type="body" idx="1"/>
          </p:nvPr>
        </p:nvSpPr>
        <p:spPr>
          <a:xfrm>
            <a:off x="1569154" y="2490136"/>
            <a:ext cx="9064981" cy="3444997"/>
          </a:xfrm>
          <a:prstGeom prst="rect">
            <a:avLst/>
          </a:prstGeom>
        </p:spPr>
        <p:txBody>
          <a:bodyPr vert="horz" lIns="91440" tIns="45720" rIns="91440" bIns="45720" rtlCol="0" anchor="t">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2"/>
          </p:nvPr>
        </p:nvSpPr>
        <p:spPr>
          <a:xfrm>
            <a:off x="8475561" y="5960533"/>
            <a:ext cx="1531044"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base">
              <a:spcBef>
                <a:spcPct val="0"/>
              </a:spcBef>
              <a:spcAft>
                <a:spcPct val="0"/>
              </a:spcAft>
              <a:defRPr/>
            </a:pPr>
            <a:endParaRPr lang="en-GB">
              <a:solidFill>
                <a:prstClr val="black"/>
              </a:solidFill>
            </a:endParaRPr>
          </a:p>
        </p:txBody>
      </p:sp>
      <p:sp>
        <p:nvSpPr>
          <p:cNvPr id="5" name="Footer Placeholder 4"/>
          <p:cNvSpPr>
            <a:spLocks noGrp="1"/>
          </p:cNvSpPr>
          <p:nvPr>
            <p:ph type="ftr" sz="quarter" idx="3"/>
          </p:nvPr>
        </p:nvSpPr>
        <p:spPr>
          <a:xfrm>
            <a:off x="1569154" y="5960533"/>
            <a:ext cx="6806223"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fontAlgn="base">
              <a:spcBef>
                <a:spcPct val="0"/>
              </a:spcBef>
              <a:spcAft>
                <a:spcPct val="0"/>
              </a:spcAft>
              <a:defRPr/>
            </a:pPr>
            <a:endParaRPr lang="en-GB">
              <a:solidFill>
                <a:prstClr val="black"/>
              </a:solidFill>
            </a:endParaRPr>
          </a:p>
        </p:txBody>
      </p:sp>
      <p:sp>
        <p:nvSpPr>
          <p:cNvPr id="6" name="Slide Number Placeholder 5"/>
          <p:cNvSpPr>
            <a:spLocks noGrp="1"/>
          </p:cNvSpPr>
          <p:nvPr>
            <p:ph type="sldNum" sz="quarter" idx="4"/>
          </p:nvPr>
        </p:nvSpPr>
        <p:spPr>
          <a:xfrm>
            <a:off x="10106788" y="5960533"/>
            <a:ext cx="52734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base">
              <a:spcBef>
                <a:spcPct val="0"/>
              </a:spcBef>
              <a:spcAft>
                <a:spcPct val="0"/>
              </a:spcAft>
              <a:defRPr/>
            </a:pPr>
            <a:fld id="{F821FAD5-3A22-4AF4-9BC4-89CD96F68CE2}" type="slidenum">
              <a:rPr lang="en-GB" smtClean="0">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271043491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3227570" y="414172"/>
            <a:ext cx="5687657" cy="692150"/>
          </a:xfrm>
        </p:spPr>
        <p:txBody>
          <a:bodyPr>
            <a:normAutofit fontScale="90000"/>
          </a:bodyPr>
          <a:lstStyle/>
          <a:p>
            <a:pPr eaLnBrk="1" hangingPunct="1"/>
            <a:r>
              <a:rPr lang="et-EE" sz="2400" b="1" dirty="0">
                <a:solidFill>
                  <a:srgbClr val="595959"/>
                </a:solidFill>
                <a:effectLst>
                  <a:outerShdw blurRad="38100" dist="38100" dir="2700000" algn="tl">
                    <a:srgbClr val="000000">
                      <a:alpha val="43137"/>
                    </a:srgbClr>
                  </a:outerShdw>
                </a:effectLst>
              </a:rPr>
              <a:t> </a:t>
            </a:r>
            <a:r>
              <a:rPr lang="et-EE" sz="2400" b="1" dirty="0">
                <a:solidFill>
                  <a:schemeClr val="tx1"/>
                </a:solidFill>
                <a:effectLst>
                  <a:outerShdw blurRad="38100" dist="38100" dir="2700000" algn="tl">
                    <a:srgbClr val="000000">
                      <a:alpha val="43137"/>
                    </a:srgbClr>
                  </a:outerShdw>
                </a:effectLst>
              </a:rPr>
              <a:t>Pädevustunnistuseta  lubatud juhtida sõidukit</a:t>
            </a:r>
            <a:endParaRPr lang="en-GB" b="1" dirty="0">
              <a:solidFill>
                <a:schemeClr val="tx1"/>
              </a:solidFill>
              <a:effectLst>
                <a:outerShdw blurRad="38100" dist="38100" dir="2700000" algn="tl">
                  <a:srgbClr val="000000">
                    <a:alpha val="43137"/>
                  </a:srgbClr>
                </a:outerShdw>
              </a:effectLst>
              <a:latin typeface="Verdana" pitchFamily="34" charset="0"/>
            </a:endParaRPr>
          </a:p>
        </p:txBody>
      </p:sp>
      <p:sp>
        <p:nvSpPr>
          <p:cNvPr id="4" name="Ristkülik 3"/>
          <p:cNvSpPr/>
          <p:nvPr/>
        </p:nvSpPr>
        <p:spPr>
          <a:xfrm>
            <a:off x="1703513" y="3372390"/>
            <a:ext cx="9129441" cy="707886"/>
          </a:xfrm>
          <a:prstGeom prst="rect">
            <a:avLst/>
          </a:prstGeom>
        </p:spPr>
        <p:txBody>
          <a:bodyPr wrap="square">
            <a:spAutoFit/>
          </a:bodyPr>
          <a:lstStyle/>
          <a:p>
            <a:pPr algn="just" fontAlgn="base">
              <a:spcBef>
                <a:spcPct val="0"/>
              </a:spcBef>
            </a:pPr>
            <a:endParaRPr lang="et-EE" sz="2000" dirty="0">
              <a:solidFill>
                <a:prstClr val="black"/>
              </a:solidFill>
              <a:latin typeface="Times New Roman" pitchFamily="18" charset="0"/>
              <a:ea typeface="Calibri" panose="020F0502020204030204" pitchFamily="34" charset="0"/>
            </a:endParaRPr>
          </a:p>
          <a:p>
            <a:pPr algn="just" fontAlgn="base">
              <a:spcBef>
                <a:spcPct val="0"/>
              </a:spcBef>
            </a:pPr>
            <a:endParaRPr lang="et-EE" sz="2000" dirty="0">
              <a:solidFill>
                <a:prstClr val="black"/>
              </a:solidFill>
              <a:latin typeface="Times New Roman" pitchFamily="18" charset="0"/>
              <a:ea typeface="Calibri" panose="020F0502020204030204" pitchFamily="34" charset="0"/>
            </a:endParaRPr>
          </a:p>
        </p:txBody>
      </p:sp>
      <p:sp>
        <p:nvSpPr>
          <p:cNvPr id="6" name="TextBox 5"/>
          <p:cNvSpPr txBox="1"/>
          <p:nvPr/>
        </p:nvSpPr>
        <p:spPr>
          <a:xfrm>
            <a:off x="4727849" y="-16390"/>
            <a:ext cx="3148619" cy="523220"/>
          </a:xfrm>
          <a:prstGeom prst="rect">
            <a:avLst/>
          </a:prstGeom>
          <a:noFill/>
        </p:spPr>
        <p:txBody>
          <a:bodyPr wrap="none" rtlCol="0">
            <a:spAutoFit/>
          </a:bodyPr>
          <a:lstStyle/>
          <a:p>
            <a:pPr fontAlgn="base">
              <a:spcBef>
                <a:spcPct val="0"/>
              </a:spcBef>
              <a:spcAft>
                <a:spcPct val="0"/>
              </a:spcAft>
            </a:pPr>
            <a:r>
              <a:rPr lang="et-EE" sz="2800" b="1" dirty="0">
                <a:solidFill>
                  <a:srgbClr val="C00000"/>
                </a:solidFill>
                <a:latin typeface="Times New Roman" pitchFamily="18" charset="0"/>
              </a:rPr>
              <a:t>Erandid – kogu EL</a:t>
            </a:r>
          </a:p>
        </p:txBody>
      </p:sp>
      <p:sp>
        <p:nvSpPr>
          <p:cNvPr id="7" name="TextBox 6"/>
          <p:cNvSpPr txBox="1"/>
          <p:nvPr/>
        </p:nvSpPr>
        <p:spPr>
          <a:xfrm>
            <a:off x="2047436" y="957120"/>
            <a:ext cx="5163593" cy="523220"/>
          </a:xfrm>
          <a:prstGeom prst="rect">
            <a:avLst/>
          </a:prstGeom>
          <a:noFill/>
        </p:spPr>
        <p:txBody>
          <a:bodyPr wrap="none" rtlCol="0">
            <a:spAutoFit/>
          </a:bodyPr>
          <a:lstStyle/>
          <a:p>
            <a:pPr marL="342900" indent="-342900" fontAlgn="base">
              <a:spcBef>
                <a:spcPct val="0"/>
              </a:spcBef>
              <a:spcAft>
                <a:spcPct val="0"/>
              </a:spcAft>
              <a:buFont typeface="Wingdings" panose="05000000000000000000" pitchFamily="2" charset="2"/>
              <a:buChar char="Ø"/>
            </a:pPr>
            <a:r>
              <a:rPr lang="et-EE" sz="2800" dirty="0">
                <a:solidFill>
                  <a:prstClr val="black"/>
                </a:solidFill>
                <a:latin typeface="Times New Roman" pitchFamily="18" charset="0"/>
              </a:rPr>
              <a:t>suurim lubatud kiirus ≤ 45 km/h</a:t>
            </a:r>
          </a:p>
        </p:txBody>
      </p:sp>
      <p:sp>
        <p:nvSpPr>
          <p:cNvPr id="8" name="TextBox 7"/>
          <p:cNvSpPr txBox="1"/>
          <p:nvPr/>
        </p:nvSpPr>
        <p:spPr>
          <a:xfrm>
            <a:off x="2013029" y="1560543"/>
            <a:ext cx="8283037" cy="523220"/>
          </a:xfrm>
          <a:prstGeom prst="rect">
            <a:avLst/>
          </a:prstGeom>
          <a:noFill/>
        </p:spPr>
        <p:txBody>
          <a:bodyPr wrap="none" rtlCol="0">
            <a:spAutoFit/>
          </a:bodyPr>
          <a:lstStyle/>
          <a:p>
            <a:pPr marL="342900" indent="-342900" fontAlgn="base">
              <a:spcBef>
                <a:spcPct val="0"/>
              </a:spcBef>
              <a:spcAft>
                <a:spcPct val="0"/>
              </a:spcAft>
              <a:buFont typeface="Wingdings" panose="05000000000000000000" pitchFamily="2" charset="2"/>
              <a:buChar char="Ø"/>
            </a:pPr>
            <a:r>
              <a:rPr lang="et-EE" sz="2800" dirty="0">
                <a:solidFill>
                  <a:prstClr val="black"/>
                </a:solidFill>
                <a:latin typeface="Times New Roman" pitchFamily="18" charset="0"/>
              </a:rPr>
              <a:t>kasutab kaitsevägi, päästeasutus ja riiklik järelevalve </a:t>
            </a:r>
          </a:p>
        </p:txBody>
      </p:sp>
      <p:sp>
        <p:nvSpPr>
          <p:cNvPr id="9" name="TextBox 8"/>
          <p:cNvSpPr txBox="1"/>
          <p:nvPr/>
        </p:nvSpPr>
        <p:spPr>
          <a:xfrm>
            <a:off x="2013028" y="2215134"/>
            <a:ext cx="8114722" cy="523220"/>
          </a:xfrm>
          <a:prstGeom prst="rect">
            <a:avLst/>
          </a:prstGeom>
          <a:noFill/>
        </p:spPr>
        <p:txBody>
          <a:bodyPr wrap="none" rtlCol="0">
            <a:spAutoFit/>
          </a:bodyPr>
          <a:lstStyle/>
          <a:p>
            <a:pPr marL="342900" indent="-342900" fontAlgn="base">
              <a:spcBef>
                <a:spcPct val="0"/>
              </a:spcBef>
              <a:spcAft>
                <a:spcPct val="0"/>
              </a:spcAft>
              <a:buFont typeface="Wingdings" panose="05000000000000000000" pitchFamily="2" charset="2"/>
              <a:buChar char="Ø"/>
            </a:pPr>
            <a:r>
              <a:rPr lang="et-EE" sz="2800" dirty="0">
                <a:solidFill>
                  <a:prstClr val="black"/>
                </a:solidFill>
                <a:latin typeface="Times New Roman" pitchFamily="18" charset="0"/>
              </a:rPr>
              <a:t>tehnilised teekatsetused kasutusse võtmata sõidukiga</a:t>
            </a:r>
            <a:endParaRPr lang="et-EE" sz="2800" dirty="0">
              <a:solidFill>
                <a:srgbClr val="C00000"/>
              </a:solidFill>
              <a:latin typeface="Times New Roman" pitchFamily="18" charset="0"/>
            </a:endParaRPr>
          </a:p>
        </p:txBody>
      </p:sp>
      <p:sp>
        <p:nvSpPr>
          <p:cNvPr id="10" name="TextBox 9"/>
          <p:cNvSpPr txBox="1"/>
          <p:nvPr/>
        </p:nvSpPr>
        <p:spPr>
          <a:xfrm>
            <a:off x="1988389" y="2858743"/>
            <a:ext cx="8060220" cy="523220"/>
          </a:xfrm>
          <a:prstGeom prst="rect">
            <a:avLst/>
          </a:prstGeom>
          <a:noFill/>
        </p:spPr>
        <p:txBody>
          <a:bodyPr wrap="none" rtlCol="0">
            <a:spAutoFit/>
          </a:bodyPr>
          <a:lstStyle/>
          <a:p>
            <a:pPr marL="342900" indent="-342900" fontAlgn="base">
              <a:spcBef>
                <a:spcPct val="20000"/>
              </a:spcBef>
              <a:spcAft>
                <a:spcPct val="0"/>
              </a:spcAft>
              <a:buFont typeface="Wingdings" panose="05000000000000000000" pitchFamily="2" charset="2"/>
              <a:buChar char="Ø"/>
            </a:pPr>
            <a:r>
              <a:rPr lang="et-EE" sz="2800" dirty="0">
                <a:solidFill>
                  <a:prstClr val="black"/>
                </a:solidFill>
                <a:latin typeface="Times New Roman" pitchFamily="18" charset="0"/>
              </a:rPr>
              <a:t>hädaolukorra, erakorralise seisukorra lahendamiseks</a:t>
            </a:r>
            <a:endParaRPr lang="en-GB" sz="2800" kern="0" dirty="0">
              <a:solidFill>
                <a:srgbClr val="000000"/>
              </a:solidFill>
              <a:latin typeface="Times New Roman"/>
            </a:endParaRPr>
          </a:p>
        </p:txBody>
      </p:sp>
      <p:sp>
        <p:nvSpPr>
          <p:cNvPr id="11" name="TextBox 10"/>
          <p:cNvSpPr txBox="1"/>
          <p:nvPr/>
        </p:nvSpPr>
        <p:spPr>
          <a:xfrm>
            <a:off x="2047436" y="3502352"/>
            <a:ext cx="4334841" cy="523220"/>
          </a:xfrm>
          <a:prstGeom prst="rect">
            <a:avLst/>
          </a:prstGeom>
          <a:noFill/>
        </p:spPr>
        <p:txBody>
          <a:bodyPr wrap="none" rtlCol="0">
            <a:spAutoFit/>
          </a:bodyPr>
          <a:lstStyle/>
          <a:p>
            <a:pPr marL="342900" indent="-342900" fontAlgn="base">
              <a:spcBef>
                <a:spcPct val="0"/>
              </a:spcBef>
              <a:spcAft>
                <a:spcPct val="0"/>
              </a:spcAft>
              <a:buFont typeface="Wingdings" panose="05000000000000000000" pitchFamily="2" charset="2"/>
              <a:buChar char="Ø"/>
            </a:pPr>
            <a:r>
              <a:rPr lang="et-EE" sz="2800" dirty="0">
                <a:solidFill>
                  <a:prstClr val="black"/>
                </a:solidFill>
                <a:latin typeface="Times New Roman" pitchFamily="18" charset="0"/>
              </a:rPr>
              <a:t>õppesõit või ametikoolitus</a:t>
            </a:r>
          </a:p>
        </p:txBody>
      </p:sp>
      <p:sp>
        <p:nvSpPr>
          <p:cNvPr id="13" name="TextBox 12"/>
          <p:cNvSpPr txBox="1"/>
          <p:nvPr/>
        </p:nvSpPr>
        <p:spPr>
          <a:xfrm>
            <a:off x="2047435" y="4211647"/>
            <a:ext cx="6526082" cy="523220"/>
          </a:xfrm>
          <a:prstGeom prst="rect">
            <a:avLst/>
          </a:prstGeom>
          <a:noFill/>
        </p:spPr>
        <p:txBody>
          <a:bodyPr wrap="none" rtlCol="0">
            <a:spAutoFit/>
          </a:bodyPr>
          <a:lstStyle/>
          <a:p>
            <a:pPr marL="342900" indent="-342900" fontAlgn="base">
              <a:spcBef>
                <a:spcPct val="0"/>
              </a:spcBef>
              <a:spcAft>
                <a:spcPct val="0"/>
              </a:spcAft>
              <a:buFont typeface="Wingdings" panose="05000000000000000000" pitchFamily="2" charset="2"/>
              <a:buChar char="Ø"/>
            </a:pPr>
            <a:r>
              <a:rPr lang="et-EE" sz="2800" dirty="0">
                <a:solidFill>
                  <a:prstClr val="black"/>
                </a:solidFill>
                <a:latin typeface="Times New Roman" pitchFamily="18" charset="0"/>
              </a:rPr>
              <a:t>isiklikul eesmärgil mitteäriline veosevedu</a:t>
            </a:r>
          </a:p>
        </p:txBody>
      </p:sp>
      <p:sp>
        <p:nvSpPr>
          <p:cNvPr id="16" name="TextBox 15"/>
          <p:cNvSpPr txBox="1"/>
          <p:nvPr/>
        </p:nvSpPr>
        <p:spPr>
          <a:xfrm>
            <a:off x="2047435" y="4975647"/>
            <a:ext cx="8085868" cy="1557349"/>
          </a:xfrm>
          <a:prstGeom prst="rect">
            <a:avLst/>
          </a:prstGeom>
          <a:noFill/>
        </p:spPr>
        <p:txBody>
          <a:bodyPr wrap="none" rtlCol="0">
            <a:spAutoFit/>
          </a:bodyPr>
          <a:lstStyle/>
          <a:p>
            <a:pPr marL="342900" indent="-342900" fontAlgn="base">
              <a:spcBef>
                <a:spcPct val="20000"/>
              </a:spcBef>
              <a:spcAft>
                <a:spcPct val="0"/>
              </a:spcAft>
              <a:buFont typeface="Wingdings" panose="05000000000000000000" pitchFamily="2" charset="2"/>
              <a:buChar char="Ø"/>
            </a:pPr>
            <a:r>
              <a:rPr lang="et-EE" sz="2800" dirty="0">
                <a:solidFill>
                  <a:prstClr val="black"/>
                </a:solidFill>
                <a:latin typeface="Times New Roman" pitchFamily="18" charset="0"/>
              </a:rPr>
              <a:t>materjali või seadmete vedu, mida juht kasutab oma </a:t>
            </a:r>
          </a:p>
          <a:p>
            <a:pPr fontAlgn="base">
              <a:spcBef>
                <a:spcPct val="20000"/>
              </a:spcBef>
              <a:spcAft>
                <a:spcPct val="0"/>
              </a:spcAft>
            </a:pPr>
            <a:r>
              <a:rPr lang="et-EE" sz="2800" dirty="0">
                <a:solidFill>
                  <a:prstClr val="black"/>
                </a:solidFill>
                <a:latin typeface="Times New Roman" pitchFamily="18" charset="0"/>
              </a:rPr>
              <a:t>  tööks, sõidukijuhtimine ei ole juhi põhitegevusala.</a:t>
            </a:r>
          </a:p>
          <a:p>
            <a:pPr marL="342900" indent="-342900" fontAlgn="base">
              <a:spcBef>
                <a:spcPct val="20000"/>
              </a:spcBef>
              <a:spcAft>
                <a:spcPct val="0"/>
              </a:spcAft>
              <a:buFont typeface="Wingdings" panose="05000000000000000000" pitchFamily="2" charset="2"/>
              <a:buChar char="Ø"/>
            </a:pPr>
            <a:endParaRPr lang="en-GB" sz="2800" kern="0" dirty="0">
              <a:solidFill>
                <a:srgbClr val="000000"/>
              </a:solidFill>
              <a:latin typeface="Times New Roman"/>
            </a:endParaRPr>
          </a:p>
        </p:txBody>
      </p:sp>
    </p:spTree>
    <p:extLst>
      <p:ext uri="{BB962C8B-B14F-4D97-AF65-F5344CB8AC3E}">
        <p14:creationId xmlns:p14="http://schemas.microsoft.com/office/powerpoint/2010/main" val="1103433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998057" y="560009"/>
            <a:ext cx="4139953" cy="480363"/>
          </a:xfrm>
        </p:spPr>
        <p:txBody>
          <a:bodyPr>
            <a:noAutofit/>
          </a:bodyPr>
          <a:lstStyle/>
          <a:p>
            <a:r>
              <a:rPr lang="fi-FI"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Tegevusloa</a:t>
            </a:r>
            <a:r>
              <a:rPr lang="et-EE"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a:t>
            </a:r>
            <a:r>
              <a:rPr lang="fi-FI"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t-EE"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lubatud</a:t>
            </a:r>
            <a:endParaRPr lang="et-EE" sz="3200" dirty="0">
              <a:latin typeface="Times New Roman" panose="02020603050405020304" pitchFamily="18" charset="0"/>
              <a:cs typeface="Times New Roman" panose="02020603050405020304" pitchFamily="18" charset="0"/>
            </a:endParaRPr>
          </a:p>
        </p:txBody>
      </p:sp>
      <p:sp>
        <p:nvSpPr>
          <p:cNvPr id="3" name="Sisu kohatäide 2"/>
          <p:cNvSpPr>
            <a:spLocks noGrp="1"/>
          </p:cNvSpPr>
          <p:nvPr>
            <p:ph idx="1"/>
          </p:nvPr>
        </p:nvSpPr>
        <p:spPr>
          <a:xfrm>
            <a:off x="2133327" y="5013176"/>
            <a:ext cx="7920880" cy="1080120"/>
          </a:xfrm>
          <a:noFill/>
        </p:spPr>
        <p:txBody>
          <a:bodyPr>
            <a:normAutofit/>
          </a:bodyPr>
          <a:lstStyle/>
          <a:p>
            <a:pPr>
              <a:buFont typeface="Wingdings" panose="05000000000000000000" pitchFamily="2" charset="2"/>
              <a:buChar char="Ø"/>
            </a:pPr>
            <a:r>
              <a:rPr lang="et-EE" sz="3200" dirty="0">
                <a:solidFill>
                  <a:schemeClr val="tx1"/>
                </a:solidFill>
                <a:latin typeface="Times New Roman" panose="02020603050405020304" pitchFamily="18" charset="0"/>
                <a:cs typeface="Times New Roman" panose="02020603050405020304" pitchFamily="18" charset="0"/>
              </a:rPr>
              <a:t>meditsiinitoodete ja arstiabiks vajaliku  vedu  hädaolukorras ja looduskatas­troofide korral</a:t>
            </a:r>
          </a:p>
        </p:txBody>
      </p:sp>
      <p:sp>
        <p:nvSpPr>
          <p:cNvPr id="4" name="TextBox 3"/>
          <p:cNvSpPr txBox="1"/>
          <p:nvPr/>
        </p:nvSpPr>
        <p:spPr>
          <a:xfrm>
            <a:off x="4519459" y="-17417"/>
            <a:ext cx="3148619" cy="523220"/>
          </a:xfrm>
          <a:prstGeom prst="rect">
            <a:avLst/>
          </a:prstGeom>
          <a:noFill/>
        </p:spPr>
        <p:txBody>
          <a:bodyPr wrap="none" rtlCol="0">
            <a:spAutoFit/>
          </a:bodyPr>
          <a:lstStyle/>
          <a:p>
            <a:pPr fontAlgn="base">
              <a:spcBef>
                <a:spcPct val="0"/>
              </a:spcBef>
              <a:spcAft>
                <a:spcPct val="0"/>
              </a:spcAft>
            </a:pPr>
            <a:r>
              <a:rPr lang="et-EE" sz="2800" b="1" dirty="0">
                <a:solidFill>
                  <a:srgbClr val="C00000"/>
                </a:solidFill>
                <a:latin typeface="Times New Roman" pitchFamily="18" charset="0"/>
              </a:rPr>
              <a:t>Erandid – kogu EL</a:t>
            </a:r>
          </a:p>
        </p:txBody>
      </p:sp>
      <p:sp>
        <p:nvSpPr>
          <p:cNvPr id="5" name="TextBox 4"/>
          <p:cNvSpPr txBox="1"/>
          <p:nvPr/>
        </p:nvSpPr>
        <p:spPr>
          <a:xfrm>
            <a:off x="2207568" y="1562214"/>
            <a:ext cx="5654112" cy="584775"/>
          </a:xfrm>
          <a:prstGeom prst="rect">
            <a:avLst/>
          </a:prstGeom>
          <a:noFill/>
        </p:spPr>
        <p:txBody>
          <a:bodyPr wrap="none" rtlCol="0">
            <a:spAutoFit/>
          </a:bodyPr>
          <a:lstStyle/>
          <a:p>
            <a:pPr marL="457200" indent="-457200" fontAlgn="base">
              <a:spcBef>
                <a:spcPct val="0"/>
              </a:spcBef>
              <a:spcAft>
                <a:spcPct val="0"/>
              </a:spcAft>
              <a:buFont typeface="Wingdings" panose="05000000000000000000" pitchFamily="2" charset="2"/>
              <a:buChar char="Ø"/>
            </a:pPr>
            <a:r>
              <a:rPr lang="et-EE" sz="3200" kern="0" dirty="0">
                <a:solidFill>
                  <a:srgbClr val="000000"/>
                </a:solidFill>
                <a:latin typeface="Times New Roman"/>
              </a:rPr>
              <a:t>postivedu universaalteenusena</a:t>
            </a:r>
            <a:endParaRPr lang="et-EE" sz="2800" b="1" dirty="0">
              <a:solidFill>
                <a:prstClr val="black"/>
              </a:solidFill>
              <a:latin typeface="Times New Roman" pitchFamily="18" charset="0"/>
            </a:endParaRPr>
          </a:p>
        </p:txBody>
      </p:sp>
      <p:sp>
        <p:nvSpPr>
          <p:cNvPr id="6" name="TextBox 5"/>
          <p:cNvSpPr txBox="1"/>
          <p:nvPr/>
        </p:nvSpPr>
        <p:spPr>
          <a:xfrm>
            <a:off x="2207569" y="2599243"/>
            <a:ext cx="4089581" cy="584775"/>
          </a:xfrm>
          <a:prstGeom prst="rect">
            <a:avLst/>
          </a:prstGeom>
          <a:noFill/>
        </p:spPr>
        <p:txBody>
          <a:bodyPr wrap="none" rtlCol="0">
            <a:spAutoFit/>
          </a:bodyPr>
          <a:lstStyle/>
          <a:p>
            <a:pPr marL="457200" indent="-457200" fontAlgn="base">
              <a:spcBef>
                <a:spcPct val="0"/>
              </a:spcBef>
              <a:spcAft>
                <a:spcPct val="0"/>
              </a:spcAft>
              <a:buFont typeface="Wingdings" panose="05000000000000000000" pitchFamily="2" charset="2"/>
              <a:buChar char="Ø"/>
            </a:pPr>
            <a:r>
              <a:rPr lang="et-EE" sz="3200" kern="0" dirty="0">
                <a:solidFill>
                  <a:srgbClr val="000000"/>
                </a:solidFill>
                <a:latin typeface="Times New Roman"/>
              </a:rPr>
              <a:t>rikkis sõidukite vedu</a:t>
            </a:r>
            <a:endParaRPr lang="et-EE" sz="2800" b="1" dirty="0">
              <a:solidFill>
                <a:prstClr val="black"/>
              </a:solidFill>
              <a:latin typeface="Times New Roman" pitchFamily="18" charset="0"/>
            </a:endParaRPr>
          </a:p>
        </p:txBody>
      </p:sp>
      <p:sp>
        <p:nvSpPr>
          <p:cNvPr id="7" name="TextBox 6"/>
          <p:cNvSpPr txBox="1"/>
          <p:nvPr/>
        </p:nvSpPr>
        <p:spPr>
          <a:xfrm>
            <a:off x="2187411" y="3426199"/>
            <a:ext cx="7855644" cy="584775"/>
          </a:xfrm>
          <a:prstGeom prst="rect">
            <a:avLst/>
          </a:prstGeom>
          <a:noFill/>
        </p:spPr>
        <p:txBody>
          <a:bodyPr wrap="square" rtlCol="0">
            <a:spAutoFit/>
          </a:bodyPr>
          <a:lstStyle/>
          <a:p>
            <a:pPr marL="457200" indent="-457200" fontAlgn="base">
              <a:spcBef>
                <a:spcPct val="0"/>
              </a:spcBef>
              <a:spcAft>
                <a:spcPct val="0"/>
              </a:spcAft>
              <a:buFont typeface="Wingdings" panose="05000000000000000000" pitchFamily="2" charset="2"/>
              <a:buChar char="Ø"/>
            </a:pPr>
            <a:r>
              <a:rPr lang="et-EE" sz="3200" kern="0" dirty="0">
                <a:solidFill>
                  <a:srgbClr val="000000"/>
                </a:solidFill>
                <a:latin typeface="Times New Roman"/>
              </a:rPr>
              <a:t>lubatud täismass koos haagisega ≤ 3,5 tonni</a:t>
            </a:r>
            <a:endParaRPr lang="et-EE" sz="2800" b="1" dirty="0">
              <a:solidFill>
                <a:prstClr val="black"/>
              </a:solidFill>
              <a:latin typeface="Times New Roman" pitchFamily="18" charset="0"/>
            </a:endParaRPr>
          </a:p>
        </p:txBody>
      </p:sp>
      <p:sp>
        <p:nvSpPr>
          <p:cNvPr id="8" name="TextBox 7"/>
          <p:cNvSpPr txBox="1"/>
          <p:nvPr/>
        </p:nvSpPr>
        <p:spPr>
          <a:xfrm>
            <a:off x="2207569" y="4150117"/>
            <a:ext cx="5171609" cy="584775"/>
          </a:xfrm>
          <a:prstGeom prst="rect">
            <a:avLst/>
          </a:prstGeom>
          <a:noFill/>
        </p:spPr>
        <p:txBody>
          <a:bodyPr wrap="none" rtlCol="0">
            <a:spAutoFit/>
          </a:bodyPr>
          <a:lstStyle/>
          <a:p>
            <a:pPr marL="457200" indent="-457200" eaLnBrk="0" fontAlgn="base" hangingPunct="0">
              <a:spcBef>
                <a:spcPct val="20000"/>
              </a:spcBef>
              <a:spcAft>
                <a:spcPct val="0"/>
              </a:spcAft>
              <a:buFont typeface="Wingdings" panose="05000000000000000000" pitchFamily="2" charset="2"/>
              <a:buChar char="Ø"/>
            </a:pPr>
            <a:r>
              <a:rPr lang="et-EE" sz="3200" kern="0" dirty="0">
                <a:solidFill>
                  <a:srgbClr val="000000"/>
                </a:solidFill>
                <a:latin typeface="Times New Roman"/>
              </a:rPr>
              <a:t>oma kulul korraldatav vedu</a:t>
            </a:r>
          </a:p>
        </p:txBody>
      </p:sp>
      <p:pic>
        <p:nvPicPr>
          <p:cNvPr id="9" name="Pil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2707" y="548680"/>
            <a:ext cx="1082088" cy="720080"/>
          </a:xfrm>
          <a:prstGeom prst="rect">
            <a:avLst/>
          </a:prstGeom>
        </p:spPr>
      </p:pic>
    </p:spTree>
    <p:extLst>
      <p:ext uri="{BB962C8B-B14F-4D97-AF65-F5344CB8AC3E}">
        <p14:creationId xmlns:p14="http://schemas.microsoft.com/office/powerpoint/2010/main" val="214364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4033201" y="386460"/>
            <a:ext cx="3970036" cy="692150"/>
          </a:xfrm>
        </p:spPr>
        <p:txBody>
          <a:bodyPr>
            <a:normAutofit/>
          </a:bodyPr>
          <a:lstStyle/>
          <a:p>
            <a:pPr eaLnBrk="1" hangingPunct="1"/>
            <a:r>
              <a:rPr lang="et-EE" sz="2400" b="1" dirty="0">
                <a:solidFill>
                  <a:srgbClr val="595959"/>
                </a:solidFill>
                <a:effectLst>
                  <a:outerShdw blurRad="38100" dist="38100" dir="2700000" algn="tl">
                    <a:srgbClr val="000000">
                      <a:alpha val="43137"/>
                    </a:srgbClr>
                  </a:outerShdw>
                </a:effectLst>
              </a:rPr>
              <a:t> </a:t>
            </a:r>
            <a:r>
              <a:rPr lang="et-EE"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en-GB" sz="32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egevusloa</a:t>
            </a:r>
            <a:r>
              <a:rPr lang="et-EE"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 lubatud</a:t>
            </a:r>
            <a:endParaRPr lang="en-GB"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istkülik 3"/>
          <p:cNvSpPr/>
          <p:nvPr/>
        </p:nvSpPr>
        <p:spPr>
          <a:xfrm>
            <a:off x="1703513" y="3372390"/>
            <a:ext cx="9129441" cy="707886"/>
          </a:xfrm>
          <a:prstGeom prst="rect">
            <a:avLst/>
          </a:prstGeom>
        </p:spPr>
        <p:txBody>
          <a:bodyPr wrap="square">
            <a:spAutoFit/>
          </a:bodyPr>
          <a:lstStyle/>
          <a:p>
            <a:pPr algn="just" fontAlgn="base">
              <a:spcBef>
                <a:spcPct val="0"/>
              </a:spcBef>
            </a:pPr>
            <a:endParaRPr lang="et-EE" sz="2000" dirty="0">
              <a:solidFill>
                <a:prstClr val="black"/>
              </a:solidFill>
              <a:latin typeface="Times New Roman" pitchFamily="18" charset="0"/>
              <a:ea typeface="Calibri" panose="020F0502020204030204" pitchFamily="34" charset="0"/>
            </a:endParaRPr>
          </a:p>
          <a:p>
            <a:pPr algn="just" fontAlgn="base">
              <a:spcBef>
                <a:spcPct val="0"/>
              </a:spcBef>
            </a:pPr>
            <a:endParaRPr lang="et-EE" sz="2000" dirty="0">
              <a:solidFill>
                <a:prstClr val="black"/>
              </a:solidFill>
              <a:latin typeface="Times New Roman" pitchFamily="18" charset="0"/>
              <a:ea typeface="Calibri" panose="020F0502020204030204" pitchFamily="34" charset="0"/>
            </a:endParaRPr>
          </a:p>
        </p:txBody>
      </p:sp>
      <p:sp>
        <p:nvSpPr>
          <p:cNvPr id="6" name="TextBox 5"/>
          <p:cNvSpPr txBox="1"/>
          <p:nvPr/>
        </p:nvSpPr>
        <p:spPr>
          <a:xfrm>
            <a:off x="4727849" y="-16390"/>
            <a:ext cx="2717411" cy="523220"/>
          </a:xfrm>
          <a:prstGeom prst="rect">
            <a:avLst/>
          </a:prstGeom>
          <a:noFill/>
        </p:spPr>
        <p:txBody>
          <a:bodyPr wrap="none" rtlCol="0">
            <a:spAutoFit/>
          </a:bodyPr>
          <a:lstStyle/>
          <a:p>
            <a:pPr fontAlgn="base">
              <a:spcBef>
                <a:spcPct val="0"/>
              </a:spcBef>
              <a:spcAft>
                <a:spcPct val="0"/>
              </a:spcAft>
            </a:pPr>
            <a:r>
              <a:rPr lang="et-EE" sz="2800" b="1" dirty="0">
                <a:solidFill>
                  <a:srgbClr val="C00000"/>
                </a:solidFill>
                <a:latin typeface="Times New Roman" pitchFamily="18" charset="0"/>
              </a:rPr>
              <a:t>Erandid – Eestis</a:t>
            </a:r>
          </a:p>
        </p:txBody>
      </p:sp>
      <p:sp>
        <p:nvSpPr>
          <p:cNvPr id="7" name="TextBox 6"/>
          <p:cNvSpPr txBox="1"/>
          <p:nvPr/>
        </p:nvSpPr>
        <p:spPr>
          <a:xfrm>
            <a:off x="1961138" y="830573"/>
            <a:ext cx="2888932" cy="523220"/>
          </a:xfrm>
          <a:prstGeom prst="rect">
            <a:avLst/>
          </a:prstGeom>
          <a:noFill/>
        </p:spPr>
        <p:txBody>
          <a:bodyPr wrap="none" rtlCol="0">
            <a:spAutoFit/>
          </a:bodyPr>
          <a:lstStyle/>
          <a:p>
            <a:pPr marL="342900" indent="-342900" fontAlgn="base">
              <a:spcBef>
                <a:spcPct val="0"/>
              </a:spcBef>
              <a:spcAft>
                <a:spcPct val="0"/>
              </a:spcAft>
              <a:buFont typeface="Wingdings" panose="05000000000000000000" pitchFamily="2" charset="2"/>
              <a:buChar char="Ø"/>
            </a:pPr>
            <a:r>
              <a:rPr lang="en-GB" sz="2800" kern="0" dirty="0" err="1">
                <a:solidFill>
                  <a:srgbClr val="000000"/>
                </a:solidFill>
                <a:latin typeface="Times New Roman"/>
              </a:rPr>
              <a:t>lume</a:t>
            </a:r>
            <a:r>
              <a:rPr lang="en-GB" sz="2800" kern="0" dirty="0">
                <a:solidFill>
                  <a:srgbClr val="000000"/>
                </a:solidFill>
                <a:latin typeface="Times New Roman"/>
              </a:rPr>
              <a:t> </a:t>
            </a:r>
            <a:r>
              <a:rPr lang="en-GB" sz="2800" kern="0" dirty="0" err="1">
                <a:solidFill>
                  <a:srgbClr val="000000"/>
                </a:solidFill>
                <a:latin typeface="Times New Roman"/>
              </a:rPr>
              <a:t>ja</a:t>
            </a:r>
            <a:r>
              <a:rPr lang="en-GB" sz="2800" kern="0" dirty="0">
                <a:solidFill>
                  <a:srgbClr val="000000"/>
                </a:solidFill>
                <a:latin typeface="Times New Roman"/>
              </a:rPr>
              <a:t> </a:t>
            </a:r>
            <a:r>
              <a:rPr lang="en-GB" sz="2800" kern="0" dirty="0" err="1">
                <a:solidFill>
                  <a:srgbClr val="000000"/>
                </a:solidFill>
                <a:latin typeface="Times New Roman"/>
              </a:rPr>
              <a:t>jää</a:t>
            </a:r>
            <a:r>
              <a:rPr lang="en-GB" sz="2800" kern="0" dirty="0">
                <a:solidFill>
                  <a:srgbClr val="000000"/>
                </a:solidFill>
                <a:latin typeface="Times New Roman"/>
              </a:rPr>
              <a:t> </a:t>
            </a:r>
            <a:r>
              <a:rPr lang="en-GB" sz="2800" kern="0" dirty="0" err="1">
                <a:solidFill>
                  <a:srgbClr val="000000"/>
                </a:solidFill>
                <a:latin typeface="Times New Roman"/>
              </a:rPr>
              <a:t>vedu</a:t>
            </a:r>
            <a:endParaRPr lang="et-EE" sz="2800" dirty="0">
              <a:solidFill>
                <a:prstClr val="black"/>
              </a:solidFill>
              <a:latin typeface="Times New Roman" pitchFamily="18" charset="0"/>
            </a:endParaRPr>
          </a:p>
        </p:txBody>
      </p:sp>
      <p:sp>
        <p:nvSpPr>
          <p:cNvPr id="8" name="TextBox 7"/>
          <p:cNvSpPr txBox="1"/>
          <p:nvPr/>
        </p:nvSpPr>
        <p:spPr>
          <a:xfrm>
            <a:off x="1965682" y="1329886"/>
            <a:ext cx="6904454" cy="523220"/>
          </a:xfrm>
          <a:prstGeom prst="rect">
            <a:avLst/>
          </a:prstGeom>
          <a:noFill/>
        </p:spPr>
        <p:txBody>
          <a:bodyPr wrap="none" rtlCol="0">
            <a:spAutoFit/>
          </a:bodyPr>
          <a:lstStyle/>
          <a:p>
            <a:pPr marL="342900" indent="-342900" fontAlgn="base">
              <a:spcBef>
                <a:spcPct val="0"/>
              </a:spcBef>
              <a:spcAft>
                <a:spcPct val="0"/>
              </a:spcAft>
              <a:buFont typeface="Wingdings" panose="05000000000000000000" pitchFamily="2" charset="2"/>
              <a:buChar char="Ø"/>
            </a:pPr>
            <a:r>
              <a:rPr lang="en-GB" sz="2800" kern="0" dirty="0">
                <a:solidFill>
                  <a:srgbClr val="000000"/>
                </a:solidFill>
                <a:latin typeface="Times New Roman"/>
              </a:rPr>
              <a:t>põllumajandustoodete</a:t>
            </a:r>
            <a:r>
              <a:rPr lang="et-EE" sz="2800" kern="0" dirty="0">
                <a:solidFill>
                  <a:srgbClr val="000000"/>
                </a:solidFill>
                <a:latin typeface="Times New Roman"/>
              </a:rPr>
              <a:t> </a:t>
            </a:r>
            <a:r>
              <a:rPr lang="en-GB" sz="2800" kern="0" dirty="0" err="1">
                <a:solidFill>
                  <a:srgbClr val="000000"/>
                </a:solidFill>
                <a:latin typeface="Times New Roman"/>
              </a:rPr>
              <a:t>vedu</a:t>
            </a:r>
            <a:r>
              <a:rPr lang="et-EE" sz="2800" kern="0" dirty="0">
                <a:solidFill>
                  <a:srgbClr val="000000"/>
                </a:solidFill>
                <a:latin typeface="Times New Roman"/>
              </a:rPr>
              <a:t> 65km. raadiuses</a:t>
            </a:r>
            <a:endParaRPr lang="et-EE" sz="2800" dirty="0">
              <a:solidFill>
                <a:prstClr val="black"/>
              </a:solidFill>
              <a:latin typeface="Times New Roman" pitchFamily="18" charset="0"/>
            </a:endParaRPr>
          </a:p>
        </p:txBody>
      </p:sp>
      <p:sp>
        <p:nvSpPr>
          <p:cNvPr id="9" name="TextBox 8"/>
          <p:cNvSpPr txBox="1"/>
          <p:nvPr/>
        </p:nvSpPr>
        <p:spPr>
          <a:xfrm>
            <a:off x="1961139" y="1850281"/>
            <a:ext cx="7675499" cy="523220"/>
          </a:xfrm>
          <a:prstGeom prst="rect">
            <a:avLst/>
          </a:prstGeom>
          <a:noFill/>
        </p:spPr>
        <p:txBody>
          <a:bodyPr wrap="none" rtlCol="0">
            <a:spAutoFit/>
          </a:bodyPr>
          <a:lstStyle/>
          <a:p>
            <a:pPr marL="342900" indent="-342900" fontAlgn="base">
              <a:spcBef>
                <a:spcPct val="0"/>
              </a:spcBef>
              <a:spcAft>
                <a:spcPct val="0"/>
              </a:spcAft>
              <a:buFont typeface="Wingdings" panose="05000000000000000000" pitchFamily="2" charset="2"/>
              <a:buChar char="Ø"/>
            </a:pPr>
            <a:r>
              <a:rPr lang="et-EE" sz="2800" dirty="0">
                <a:solidFill>
                  <a:srgbClr val="000000"/>
                </a:solidFill>
                <a:latin typeface="Times New Roman" pitchFamily="18" charset="0"/>
                <a:ea typeface="Calibri" panose="020F0502020204030204" pitchFamily="34" charset="0"/>
              </a:rPr>
              <a:t>kütte- või hakkpuidu vedu 50km. raadiuses </a:t>
            </a:r>
            <a:r>
              <a:rPr lang="et-EE" sz="2800" dirty="0">
                <a:solidFill>
                  <a:srgbClr val="C00000"/>
                </a:solidFill>
                <a:latin typeface="Times New Roman" pitchFamily="18" charset="0"/>
                <a:ea typeface="Calibri" panose="020F0502020204030204" pitchFamily="34" charset="0"/>
              </a:rPr>
              <a:t>(uus)</a:t>
            </a:r>
            <a:endParaRPr lang="et-EE" sz="2800" dirty="0">
              <a:solidFill>
                <a:srgbClr val="C00000"/>
              </a:solidFill>
              <a:latin typeface="Times New Roman" pitchFamily="18" charset="0"/>
            </a:endParaRPr>
          </a:p>
        </p:txBody>
      </p:sp>
      <p:sp>
        <p:nvSpPr>
          <p:cNvPr id="10" name="TextBox 9"/>
          <p:cNvSpPr txBox="1"/>
          <p:nvPr/>
        </p:nvSpPr>
        <p:spPr>
          <a:xfrm>
            <a:off x="1978433" y="2386822"/>
            <a:ext cx="2374368" cy="523220"/>
          </a:xfrm>
          <a:prstGeom prst="rect">
            <a:avLst/>
          </a:prstGeom>
          <a:noFill/>
        </p:spPr>
        <p:txBody>
          <a:bodyPr wrap="none" rtlCol="0">
            <a:spAutoFit/>
          </a:bodyPr>
          <a:lstStyle/>
          <a:p>
            <a:pPr marL="342900" indent="-342900" fontAlgn="base">
              <a:spcBef>
                <a:spcPct val="20000"/>
              </a:spcBef>
              <a:spcAft>
                <a:spcPct val="0"/>
              </a:spcAft>
              <a:buFont typeface="Wingdings" panose="05000000000000000000" pitchFamily="2" charset="2"/>
              <a:buChar char="Ø"/>
            </a:pPr>
            <a:r>
              <a:rPr lang="en-GB" sz="2800" kern="0" dirty="0" err="1">
                <a:solidFill>
                  <a:srgbClr val="000000"/>
                </a:solidFill>
                <a:latin typeface="Times New Roman"/>
              </a:rPr>
              <a:t>surnute</a:t>
            </a:r>
            <a:r>
              <a:rPr lang="en-GB" sz="2800" kern="0" dirty="0">
                <a:solidFill>
                  <a:srgbClr val="000000"/>
                </a:solidFill>
                <a:latin typeface="Times New Roman"/>
              </a:rPr>
              <a:t> </a:t>
            </a:r>
            <a:r>
              <a:rPr lang="en-GB" sz="2800" kern="0" dirty="0" err="1">
                <a:solidFill>
                  <a:srgbClr val="000000"/>
                </a:solidFill>
                <a:latin typeface="Times New Roman"/>
              </a:rPr>
              <a:t>vedu</a:t>
            </a:r>
            <a:endParaRPr lang="en-GB" sz="2800" kern="0" dirty="0">
              <a:solidFill>
                <a:srgbClr val="000000"/>
              </a:solidFill>
              <a:latin typeface="Times New Roman"/>
            </a:endParaRPr>
          </a:p>
        </p:txBody>
      </p:sp>
      <p:sp>
        <p:nvSpPr>
          <p:cNvPr id="11" name="TextBox 10"/>
          <p:cNvSpPr txBox="1"/>
          <p:nvPr/>
        </p:nvSpPr>
        <p:spPr>
          <a:xfrm>
            <a:off x="1971930" y="2895317"/>
            <a:ext cx="6147837" cy="523220"/>
          </a:xfrm>
          <a:prstGeom prst="rect">
            <a:avLst/>
          </a:prstGeom>
          <a:noFill/>
        </p:spPr>
        <p:txBody>
          <a:bodyPr wrap="none" rtlCol="0">
            <a:spAutoFit/>
          </a:bodyPr>
          <a:lstStyle/>
          <a:p>
            <a:pPr marL="342900" indent="-342900" fontAlgn="base">
              <a:spcBef>
                <a:spcPct val="0"/>
              </a:spcBef>
              <a:spcAft>
                <a:spcPct val="0"/>
              </a:spcAft>
              <a:buFont typeface="Wingdings" panose="05000000000000000000" pitchFamily="2" charset="2"/>
              <a:buChar char="Ø"/>
            </a:pPr>
            <a:r>
              <a:rPr lang="et-EE" sz="2800" kern="0" dirty="0" err="1">
                <a:solidFill>
                  <a:prstClr val="black"/>
                </a:solidFill>
                <a:latin typeface="Times New Roman"/>
              </a:rPr>
              <a:t>j</a:t>
            </a:r>
            <a:r>
              <a:rPr lang="en-GB" sz="2800" kern="0" dirty="0" err="1">
                <a:solidFill>
                  <a:prstClr val="black"/>
                </a:solidFill>
                <a:latin typeface="Times New Roman"/>
              </a:rPr>
              <a:t>äätme</a:t>
            </a:r>
            <a:r>
              <a:rPr lang="et-EE" sz="2800" kern="0" dirty="0">
                <a:solidFill>
                  <a:prstClr val="black"/>
                </a:solidFill>
                <a:latin typeface="Times New Roman"/>
              </a:rPr>
              <a:t>-</a:t>
            </a:r>
            <a:r>
              <a:rPr lang="en-GB" sz="2800" kern="0" dirty="0">
                <a:solidFill>
                  <a:prstClr val="black"/>
                </a:solidFill>
                <a:latin typeface="Times New Roman"/>
              </a:rPr>
              <a:t>, </a:t>
            </a:r>
            <a:r>
              <a:rPr lang="en-GB" sz="2800" kern="0" dirty="0" err="1">
                <a:solidFill>
                  <a:prstClr val="black"/>
                </a:solidFill>
                <a:latin typeface="Times New Roman"/>
              </a:rPr>
              <a:t>heit</a:t>
            </a:r>
            <a:r>
              <a:rPr lang="en-GB" sz="2800" kern="0" dirty="0">
                <a:solidFill>
                  <a:prstClr val="black"/>
                </a:solidFill>
                <a:latin typeface="Times New Roman"/>
              </a:rPr>
              <a:t>- </a:t>
            </a:r>
            <a:r>
              <a:rPr lang="en-GB" sz="2800" kern="0" dirty="0" err="1">
                <a:solidFill>
                  <a:prstClr val="black"/>
                </a:solidFill>
                <a:latin typeface="Times New Roman"/>
              </a:rPr>
              <a:t>ja</a:t>
            </a:r>
            <a:r>
              <a:rPr lang="en-GB" sz="2800" kern="0" dirty="0">
                <a:solidFill>
                  <a:prstClr val="black"/>
                </a:solidFill>
                <a:latin typeface="Times New Roman"/>
              </a:rPr>
              <a:t> </a:t>
            </a:r>
            <a:r>
              <a:rPr lang="en-GB" sz="2800" kern="0" dirty="0" err="1">
                <a:solidFill>
                  <a:prstClr val="black"/>
                </a:solidFill>
                <a:latin typeface="Times New Roman"/>
              </a:rPr>
              <a:t>reovee</a:t>
            </a:r>
            <a:r>
              <a:rPr lang="en-GB" sz="2800" kern="0" dirty="0">
                <a:solidFill>
                  <a:prstClr val="black"/>
                </a:solidFill>
                <a:latin typeface="Times New Roman"/>
              </a:rPr>
              <a:t> </a:t>
            </a:r>
            <a:r>
              <a:rPr lang="en-GB" sz="2800" kern="0" dirty="0" err="1">
                <a:solidFill>
                  <a:prstClr val="black"/>
                </a:solidFill>
                <a:latin typeface="Times New Roman"/>
              </a:rPr>
              <a:t>ning</a:t>
            </a:r>
            <a:r>
              <a:rPr lang="en-GB" sz="2800" kern="0" dirty="0">
                <a:solidFill>
                  <a:prstClr val="black"/>
                </a:solidFill>
                <a:latin typeface="Times New Roman"/>
              </a:rPr>
              <a:t> </a:t>
            </a:r>
            <a:r>
              <a:rPr lang="en-GB" sz="2800" kern="0" dirty="0" err="1">
                <a:solidFill>
                  <a:prstClr val="black"/>
                </a:solidFill>
                <a:latin typeface="Times New Roman"/>
              </a:rPr>
              <a:t>prügivedu</a:t>
            </a:r>
            <a:endParaRPr lang="et-EE" sz="2800" dirty="0">
              <a:solidFill>
                <a:prstClr val="black"/>
              </a:solidFill>
              <a:latin typeface="Times New Roman" pitchFamily="18" charset="0"/>
            </a:endParaRPr>
          </a:p>
        </p:txBody>
      </p:sp>
      <p:sp>
        <p:nvSpPr>
          <p:cNvPr id="13" name="TextBox 12"/>
          <p:cNvSpPr txBox="1"/>
          <p:nvPr/>
        </p:nvSpPr>
        <p:spPr>
          <a:xfrm>
            <a:off x="1994488" y="3379977"/>
            <a:ext cx="4692310" cy="523220"/>
          </a:xfrm>
          <a:prstGeom prst="rect">
            <a:avLst/>
          </a:prstGeom>
          <a:noFill/>
        </p:spPr>
        <p:txBody>
          <a:bodyPr wrap="none" rtlCol="0">
            <a:spAutoFit/>
          </a:bodyPr>
          <a:lstStyle/>
          <a:p>
            <a:pPr marL="342900" indent="-342900" fontAlgn="base">
              <a:spcBef>
                <a:spcPct val="0"/>
              </a:spcBef>
              <a:spcAft>
                <a:spcPct val="0"/>
              </a:spcAft>
              <a:buFont typeface="Wingdings" panose="05000000000000000000" pitchFamily="2" charset="2"/>
              <a:buChar char="Ø"/>
            </a:pPr>
            <a:r>
              <a:rPr lang="et-EE" sz="2800" kern="0" dirty="0">
                <a:solidFill>
                  <a:srgbClr val="000000"/>
                </a:solidFill>
                <a:latin typeface="Times New Roman"/>
              </a:rPr>
              <a:t>vedu betoonisegistiga autoga</a:t>
            </a:r>
            <a:endParaRPr lang="et-EE" sz="2800" dirty="0">
              <a:solidFill>
                <a:prstClr val="black"/>
              </a:solidFill>
              <a:latin typeface="Times New Roman" pitchFamily="18" charset="0"/>
            </a:endParaRPr>
          </a:p>
        </p:txBody>
      </p:sp>
      <p:sp>
        <p:nvSpPr>
          <p:cNvPr id="16" name="TextBox 15"/>
          <p:cNvSpPr txBox="1"/>
          <p:nvPr/>
        </p:nvSpPr>
        <p:spPr>
          <a:xfrm>
            <a:off x="1961138" y="3880885"/>
            <a:ext cx="8220520" cy="523220"/>
          </a:xfrm>
          <a:prstGeom prst="rect">
            <a:avLst/>
          </a:prstGeom>
          <a:noFill/>
        </p:spPr>
        <p:txBody>
          <a:bodyPr wrap="none" rtlCol="0">
            <a:spAutoFit/>
          </a:bodyPr>
          <a:lstStyle/>
          <a:p>
            <a:pPr marL="342900" indent="-342900" fontAlgn="base">
              <a:spcBef>
                <a:spcPct val="20000"/>
              </a:spcBef>
              <a:spcAft>
                <a:spcPct val="0"/>
              </a:spcAft>
              <a:buFont typeface="Wingdings" panose="05000000000000000000" pitchFamily="2" charset="2"/>
              <a:buChar char="Ø"/>
            </a:pPr>
            <a:r>
              <a:rPr lang="en-GB" sz="2800" kern="0" dirty="0" err="1">
                <a:solidFill>
                  <a:srgbClr val="000000"/>
                </a:solidFill>
                <a:latin typeface="Times New Roman"/>
              </a:rPr>
              <a:t>vedu</a:t>
            </a:r>
            <a:r>
              <a:rPr lang="en-GB" sz="2800" kern="0" dirty="0">
                <a:solidFill>
                  <a:srgbClr val="000000"/>
                </a:solidFill>
                <a:latin typeface="Times New Roman"/>
              </a:rPr>
              <a:t> </a:t>
            </a:r>
            <a:r>
              <a:rPr lang="et-EE" sz="2800" kern="0" dirty="0">
                <a:solidFill>
                  <a:srgbClr val="000000"/>
                </a:solidFill>
                <a:latin typeface="Times New Roman"/>
              </a:rPr>
              <a:t>autorongiga s/auto+</a:t>
            </a:r>
            <a:r>
              <a:rPr lang="en-GB" sz="2800" kern="0" dirty="0" err="1">
                <a:solidFill>
                  <a:srgbClr val="000000"/>
                </a:solidFill>
                <a:latin typeface="Times New Roman"/>
              </a:rPr>
              <a:t>haagis</a:t>
            </a:r>
            <a:r>
              <a:rPr lang="et-EE" sz="2800" kern="0" dirty="0">
                <a:solidFill>
                  <a:srgbClr val="000000"/>
                </a:solidFill>
                <a:latin typeface="Times New Roman"/>
              </a:rPr>
              <a:t> </a:t>
            </a:r>
            <a:r>
              <a:rPr lang="en-GB" sz="2800" kern="0" dirty="0">
                <a:solidFill>
                  <a:srgbClr val="000000"/>
                </a:solidFill>
                <a:latin typeface="Times New Roman"/>
              </a:rPr>
              <a:t>t</a:t>
            </a:r>
            <a:r>
              <a:rPr lang="et-EE" sz="2800" kern="0" dirty="0">
                <a:solidFill>
                  <a:srgbClr val="000000"/>
                </a:solidFill>
                <a:latin typeface="Times New Roman"/>
              </a:rPr>
              <a:t>/</a:t>
            </a:r>
            <a:r>
              <a:rPr lang="en-GB" sz="2800" kern="0" dirty="0">
                <a:solidFill>
                  <a:srgbClr val="000000"/>
                </a:solidFill>
                <a:latin typeface="Times New Roman"/>
              </a:rPr>
              <a:t>mass</a:t>
            </a:r>
            <a:r>
              <a:rPr lang="et-EE" sz="2800" kern="0" dirty="0">
                <a:solidFill>
                  <a:srgbClr val="000000"/>
                </a:solidFill>
                <a:latin typeface="Times New Roman"/>
              </a:rPr>
              <a:t>iga</a:t>
            </a:r>
            <a:r>
              <a:rPr lang="en-GB" sz="2800" kern="0" dirty="0">
                <a:solidFill>
                  <a:srgbClr val="000000"/>
                </a:solidFill>
                <a:latin typeface="Times New Roman"/>
              </a:rPr>
              <a:t> ≤</a:t>
            </a:r>
            <a:r>
              <a:rPr lang="et-EE" sz="2800" kern="0" dirty="0">
                <a:solidFill>
                  <a:srgbClr val="000000"/>
                </a:solidFill>
                <a:latin typeface="Times New Roman"/>
              </a:rPr>
              <a:t> </a:t>
            </a:r>
            <a:r>
              <a:rPr lang="en-GB" sz="2800" kern="0" dirty="0">
                <a:solidFill>
                  <a:srgbClr val="000000"/>
                </a:solidFill>
                <a:latin typeface="Times New Roman"/>
              </a:rPr>
              <a:t>3500 kg</a:t>
            </a:r>
          </a:p>
        </p:txBody>
      </p:sp>
      <p:sp>
        <p:nvSpPr>
          <p:cNvPr id="17" name="TextBox 16"/>
          <p:cNvSpPr txBox="1"/>
          <p:nvPr/>
        </p:nvSpPr>
        <p:spPr>
          <a:xfrm>
            <a:off x="1958454" y="4411087"/>
            <a:ext cx="8119530" cy="954107"/>
          </a:xfrm>
          <a:prstGeom prst="rect">
            <a:avLst/>
          </a:prstGeom>
          <a:noFill/>
        </p:spPr>
        <p:txBody>
          <a:bodyPr wrap="none" rtlCol="0">
            <a:spAutoFit/>
          </a:bodyPr>
          <a:lstStyle/>
          <a:p>
            <a:pPr marL="342900" indent="-342900" fontAlgn="base">
              <a:spcBef>
                <a:spcPct val="0"/>
              </a:spcBef>
              <a:spcAft>
                <a:spcPct val="0"/>
              </a:spcAft>
              <a:buFont typeface="Wingdings" panose="05000000000000000000" pitchFamily="2" charset="2"/>
              <a:buChar char="Ø"/>
            </a:pPr>
            <a:r>
              <a:rPr lang="en-GB" sz="2800" kern="0" dirty="0" err="1">
                <a:solidFill>
                  <a:srgbClr val="000000"/>
                </a:solidFill>
                <a:latin typeface="Times New Roman"/>
              </a:rPr>
              <a:t>vedu</a:t>
            </a:r>
            <a:r>
              <a:rPr lang="en-GB" sz="2800" kern="0" dirty="0">
                <a:solidFill>
                  <a:srgbClr val="000000"/>
                </a:solidFill>
                <a:latin typeface="Times New Roman"/>
              </a:rPr>
              <a:t> </a:t>
            </a:r>
            <a:r>
              <a:rPr lang="en-GB" sz="2800" kern="0" dirty="0" err="1">
                <a:solidFill>
                  <a:srgbClr val="000000"/>
                </a:solidFill>
                <a:latin typeface="Times New Roman"/>
              </a:rPr>
              <a:t>autorongiga</a:t>
            </a:r>
            <a:r>
              <a:rPr lang="et-EE" sz="2800" kern="0" dirty="0">
                <a:solidFill>
                  <a:srgbClr val="000000"/>
                </a:solidFill>
                <a:latin typeface="Times New Roman"/>
              </a:rPr>
              <a:t> </a:t>
            </a:r>
            <a:r>
              <a:rPr lang="et-EE" sz="2800" kern="0" dirty="0" err="1">
                <a:solidFill>
                  <a:srgbClr val="000000"/>
                </a:solidFill>
                <a:latin typeface="Times New Roman"/>
              </a:rPr>
              <a:t>eriotstarbeline</a:t>
            </a:r>
            <a:r>
              <a:rPr lang="et-EE" sz="2800" kern="0" dirty="0">
                <a:solidFill>
                  <a:srgbClr val="000000"/>
                </a:solidFill>
                <a:latin typeface="Times New Roman"/>
              </a:rPr>
              <a:t> (</a:t>
            </a:r>
            <a:r>
              <a:rPr lang="en-GB" sz="2800" kern="0" dirty="0" err="1">
                <a:solidFill>
                  <a:srgbClr val="000000"/>
                </a:solidFill>
                <a:latin typeface="Times New Roman"/>
              </a:rPr>
              <a:t>ei</a:t>
            </a:r>
            <a:r>
              <a:rPr lang="en-GB" sz="2800" kern="0" dirty="0">
                <a:solidFill>
                  <a:srgbClr val="000000"/>
                </a:solidFill>
                <a:latin typeface="Times New Roman"/>
              </a:rPr>
              <a:t> ole </a:t>
            </a:r>
            <a:r>
              <a:rPr lang="en-GB" sz="2800" kern="0" dirty="0" err="1">
                <a:solidFill>
                  <a:srgbClr val="000000"/>
                </a:solidFill>
                <a:latin typeface="Times New Roman"/>
              </a:rPr>
              <a:t>veoseveoks</a:t>
            </a:r>
            <a:r>
              <a:rPr lang="et-EE" sz="2800" kern="0" dirty="0">
                <a:solidFill>
                  <a:srgbClr val="000000"/>
                </a:solidFill>
                <a:latin typeface="Times New Roman"/>
              </a:rPr>
              <a:t>) </a:t>
            </a:r>
          </a:p>
          <a:p>
            <a:pPr fontAlgn="base">
              <a:spcBef>
                <a:spcPct val="0"/>
              </a:spcBef>
              <a:spcAft>
                <a:spcPct val="0"/>
              </a:spcAft>
            </a:pPr>
            <a:r>
              <a:rPr lang="et-EE" sz="2800" kern="0" dirty="0">
                <a:solidFill>
                  <a:srgbClr val="000000"/>
                </a:solidFill>
                <a:latin typeface="Times New Roman"/>
              </a:rPr>
              <a:t>+ </a:t>
            </a:r>
            <a:r>
              <a:rPr lang="en-GB" sz="2800" kern="0" dirty="0" err="1">
                <a:solidFill>
                  <a:srgbClr val="000000"/>
                </a:solidFill>
                <a:latin typeface="Times New Roman"/>
              </a:rPr>
              <a:t>haagis</a:t>
            </a:r>
            <a:r>
              <a:rPr lang="et-EE" sz="2800" kern="0" dirty="0">
                <a:solidFill>
                  <a:srgbClr val="000000"/>
                </a:solidFill>
                <a:latin typeface="Times New Roman"/>
              </a:rPr>
              <a:t> </a:t>
            </a:r>
            <a:r>
              <a:rPr lang="en-GB" sz="2800" kern="0" dirty="0">
                <a:solidFill>
                  <a:srgbClr val="000000"/>
                </a:solidFill>
                <a:latin typeface="Times New Roman"/>
              </a:rPr>
              <a:t>≤</a:t>
            </a:r>
            <a:r>
              <a:rPr lang="fi-FI" sz="2800" kern="0" dirty="0">
                <a:solidFill>
                  <a:srgbClr val="000000"/>
                </a:solidFill>
                <a:latin typeface="Times New Roman"/>
              </a:rPr>
              <a:t> 3500 kg</a:t>
            </a:r>
            <a:endParaRPr lang="et-EE" sz="2800" dirty="0">
              <a:solidFill>
                <a:prstClr val="black"/>
              </a:solidFill>
              <a:latin typeface="Times New Roman" pitchFamily="18" charset="0"/>
            </a:endParaRPr>
          </a:p>
        </p:txBody>
      </p:sp>
      <p:sp>
        <p:nvSpPr>
          <p:cNvPr id="18" name="TextBox 17"/>
          <p:cNvSpPr txBox="1"/>
          <p:nvPr/>
        </p:nvSpPr>
        <p:spPr>
          <a:xfrm>
            <a:off x="2001941" y="5409334"/>
            <a:ext cx="8169224" cy="954107"/>
          </a:xfrm>
          <a:prstGeom prst="rect">
            <a:avLst/>
          </a:prstGeom>
          <a:noFill/>
        </p:spPr>
        <p:txBody>
          <a:bodyPr wrap="none" rtlCol="0">
            <a:spAutoFit/>
          </a:bodyPr>
          <a:lstStyle/>
          <a:p>
            <a:pPr marL="342900" indent="-342900" fontAlgn="base">
              <a:spcBef>
                <a:spcPct val="0"/>
              </a:spcBef>
              <a:spcAft>
                <a:spcPct val="0"/>
              </a:spcAft>
              <a:buFont typeface="Wingdings" panose="05000000000000000000" pitchFamily="2" charset="2"/>
              <a:buChar char="Ø"/>
            </a:pPr>
            <a:r>
              <a:rPr lang="en-GB" sz="2800" kern="0" dirty="0" err="1">
                <a:solidFill>
                  <a:srgbClr val="000000"/>
                </a:solidFill>
                <a:latin typeface="Times New Roman"/>
              </a:rPr>
              <a:t>spordiürituste</a:t>
            </a:r>
            <a:r>
              <a:rPr lang="et-EE" sz="2800" kern="0" dirty="0" err="1">
                <a:solidFill>
                  <a:srgbClr val="000000"/>
                </a:solidFill>
                <a:latin typeface="Times New Roman"/>
              </a:rPr>
              <a:t>le</a:t>
            </a:r>
            <a:r>
              <a:rPr lang="en-GB" sz="2800" kern="0" dirty="0">
                <a:solidFill>
                  <a:srgbClr val="000000"/>
                </a:solidFill>
                <a:latin typeface="Times New Roman"/>
              </a:rPr>
              <a:t> </a:t>
            </a:r>
            <a:r>
              <a:rPr lang="en-GB" sz="2800" kern="0" dirty="0" err="1">
                <a:solidFill>
                  <a:srgbClr val="000000"/>
                </a:solidFill>
                <a:latin typeface="Times New Roman"/>
              </a:rPr>
              <a:t>sõidukite</a:t>
            </a:r>
            <a:r>
              <a:rPr lang="en-GB" sz="2800" kern="0" dirty="0">
                <a:solidFill>
                  <a:srgbClr val="000000"/>
                </a:solidFill>
                <a:latin typeface="Times New Roman"/>
              </a:rPr>
              <a:t>,</a:t>
            </a:r>
            <a:r>
              <a:rPr lang="et-EE" sz="2800" kern="0" dirty="0">
                <a:solidFill>
                  <a:srgbClr val="000000"/>
                </a:solidFill>
                <a:latin typeface="Times New Roman"/>
              </a:rPr>
              <a:t> </a:t>
            </a:r>
            <a:r>
              <a:rPr lang="en-GB" sz="2800" kern="0" dirty="0" err="1">
                <a:solidFill>
                  <a:srgbClr val="000000"/>
                </a:solidFill>
                <a:latin typeface="Times New Roman"/>
              </a:rPr>
              <a:t>loomade</a:t>
            </a:r>
            <a:r>
              <a:rPr lang="en-GB" sz="2800" kern="0" dirty="0">
                <a:solidFill>
                  <a:srgbClr val="000000"/>
                </a:solidFill>
                <a:latin typeface="Times New Roman"/>
              </a:rPr>
              <a:t> </a:t>
            </a:r>
            <a:r>
              <a:rPr lang="en-GB" sz="2800" kern="0" dirty="0" err="1">
                <a:solidFill>
                  <a:srgbClr val="000000"/>
                </a:solidFill>
                <a:latin typeface="Times New Roman"/>
              </a:rPr>
              <a:t>ja</a:t>
            </a:r>
            <a:r>
              <a:rPr lang="en-GB" sz="2800" kern="0" dirty="0">
                <a:solidFill>
                  <a:srgbClr val="000000"/>
                </a:solidFill>
                <a:latin typeface="Times New Roman"/>
              </a:rPr>
              <a:t> </a:t>
            </a:r>
            <a:r>
              <a:rPr lang="en-GB" sz="2800" kern="0" dirty="0" err="1">
                <a:solidFill>
                  <a:srgbClr val="000000"/>
                </a:solidFill>
                <a:latin typeface="Times New Roman"/>
              </a:rPr>
              <a:t>inventari</a:t>
            </a:r>
            <a:r>
              <a:rPr lang="en-GB" sz="2800" kern="0" dirty="0">
                <a:solidFill>
                  <a:srgbClr val="000000"/>
                </a:solidFill>
                <a:latin typeface="Times New Roman"/>
              </a:rPr>
              <a:t> </a:t>
            </a:r>
            <a:r>
              <a:rPr lang="en-GB" sz="2800" kern="0" dirty="0" err="1">
                <a:solidFill>
                  <a:srgbClr val="000000"/>
                </a:solidFill>
                <a:latin typeface="Times New Roman"/>
              </a:rPr>
              <a:t>vedu</a:t>
            </a:r>
            <a:r>
              <a:rPr lang="en-GB" sz="2800" kern="0" dirty="0">
                <a:solidFill>
                  <a:srgbClr val="000000"/>
                </a:solidFill>
                <a:latin typeface="Times New Roman"/>
              </a:rPr>
              <a:t> </a:t>
            </a:r>
            <a:endParaRPr lang="et-EE" sz="2800" kern="0" dirty="0">
              <a:solidFill>
                <a:srgbClr val="000000"/>
              </a:solidFill>
              <a:latin typeface="Times New Roman"/>
            </a:endParaRPr>
          </a:p>
          <a:p>
            <a:pPr fontAlgn="base">
              <a:spcBef>
                <a:spcPct val="0"/>
              </a:spcBef>
              <a:spcAft>
                <a:spcPct val="0"/>
              </a:spcAft>
            </a:pPr>
            <a:r>
              <a:rPr lang="en-GB" sz="2800" kern="0" dirty="0">
                <a:solidFill>
                  <a:srgbClr val="000000"/>
                </a:solidFill>
                <a:latin typeface="Times New Roman"/>
              </a:rPr>
              <a:t>auto </a:t>
            </a:r>
            <a:r>
              <a:rPr lang="en-GB" sz="2800" kern="0" dirty="0" err="1">
                <a:solidFill>
                  <a:srgbClr val="000000"/>
                </a:solidFill>
                <a:latin typeface="Times New Roman"/>
              </a:rPr>
              <a:t>või</a:t>
            </a:r>
            <a:r>
              <a:rPr lang="et-EE" sz="2800" kern="0" dirty="0">
                <a:solidFill>
                  <a:srgbClr val="000000"/>
                </a:solidFill>
                <a:latin typeface="Times New Roman"/>
              </a:rPr>
              <a:t> </a:t>
            </a:r>
            <a:r>
              <a:rPr lang="en-GB" sz="2800" kern="0" dirty="0" err="1">
                <a:solidFill>
                  <a:srgbClr val="000000"/>
                </a:solidFill>
                <a:latin typeface="Times New Roman"/>
              </a:rPr>
              <a:t>autorongiga</a:t>
            </a:r>
            <a:r>
              <a:rPr lang="en-GB" sz="2800" kern="0" dirty="0">
                <a:solidFill>
                  <a:srgbClr val="000000"/>
                </a:solidFill>
                <a:latin typeface="Times New Roman"/>
              </a:rPr>
              <a:t>, ≤ </a:t>
            </a:r>
            <a:r>
              <a:rPr lang="et-EE" sz="2800" kern="0" dirty="0">
                <a:solidFill>
                  <a:srgbClr val="000000"/>
                </a:solidFill>
                <a:latin typeface="Times New Roman"/>
              </a:rPr>
              <a:t>75</a:t>
            </a:r>
            <a:r>
              <a:rPr lang="en-GB" sz="2800" kern="0" dirty="0">
                <a:solidFill>
                  <a:srgbClr val="000000"/>
                </a:solidFill>
                <a:latin typeface="Times New Roman"/>
              </a:rPr>
              <a:t>00 kg</a:t>
            </a:r>
            <a:endParaRPr lang="et-EE" sz="2800" dirty="0">
              <a:solidFill>
                <a:prstClr val="black"/>
              </a:solidFill>
              <a:latin typeface="Times New Roman" pitchFamily="18" charset="0"/>
            </a:endParaRPr>
          </a:p>
        </p:txBody>
      </p:sp>
      <p:pic>
        <p:nvPicPr>
          <p:cNvPr id="14" name="Pilt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6320" y="546565"/>
            <a:ext cx="1137319" cy="781901"/>
          </a:xfrm>
          <a:prstGeom prst="rect">
            <a:avLst/>
          </a:prstGeom>
        </p:spPr>
      </p:pic>
    </p:spTree>
    <p:extLst>
      <p:ext uri="{BB962C8B-B14F-4D97-AF65-F5344CB8AC3E}">
        <p14:creationId xmlns:p14="http://schemas.microsoft.com/office/powerpoint/2010/main" val="1882467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1194486" y="469604"/>
            <a:ext cx="8190595" cy="399490"/>
          </a:xfrm>
        </p:spPr>
        <p:txBody>
          <a:bodyPr>
            <a:normAutofit fontScale="90000"/>
          </a:bodyPr>
          <a:lstStyle/>
          <a:p>
            <a:pPr eaLnBrk="1" hangingPunct="1"/>
            <a:r>
              <a:rPr lang="et-EE" sz="2400" b="1" dirty="0">
                <a:solidFill>
                  <a:srgbClr val="595959"/>
                </a:solidFill>
                <a:effectLst>
                  <a:outerShdw blurRad="38100" dist="38100" dir="2700000" algn="tl">
                    <a:srgbClr val="000000">
                      <a:alpha val="43137"/>
                    </a:srgbClr>
                  </a:outerShdw>
                </a:effectLst>
              </a:rPr>
              <a:t> </a:t>
            </a:r>
            <a:r>
              <a:rPr lang="et-EE" sz="31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Meerikut kasutamata  lubatud juhtida sõidukit</a:t>
            </a:r>
            <a:endParaRPr lang="en-GB" sz="31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istkülik 3"/>
          <p:cNvSpPr/>
          <p:nvPr/>
        </p:nvSpPr>
        <p:spPr>
          <a:xfrm>
            <a:off x="1703513" y="3372390"/>
            <a:ext cx="9129441" cy="707886"/>
          </a:xfrm>
          <a:prstGeom prst="rect">
            <a:avLst/>
          </a:prstGeom>
        </p:spPr>
        <p:txBody>
          <a:bodyPr wrap="square">
            <a:spAutoFit/>
          </a:bodyPr>
          <a:lstStyle/>
          <a:p>
            <a:pPr algn="just" fontAlgn="base">
              <a:spcBef>
                <a:spcPct val="0"/>
              </a:spcBef>
            </a:pPr>
            <a:endParaRPr lang="et-EE" sz="2000" dirty="0">
              <a:solidFill>
                <a:prstClr val="black"/>
              </a:solidFill>
              <a:latin typeface="Times New Roman" pitchFamily="18" charset="0"/>
              <a:ea typeface="Calibri" panose="020F0502020204030204" pitchFamily="34" charset="0"/>
            </a:endParaRPr>
          </a:p>
          <a:p>
            <a:pPr algn="just" fontAlgn="base">
              <a:spcBef>
                <a:spcPct val="0"/>
              </a:spcBef>
            </a:pPr>
            <a:endParaRPr lang="et-EE" sz="2000" dirty="0">
              <a:solidFill>
                <a:prstClr val="black"/>
              </a:solidFill>
              <a:latin typeface="Times New Roman" pitchFamily="18" charset="0"/>
              <a:ea typeface="Calibri" panose="020F0502020204030204" pitchFamily="34" charset="0"/>
            </a:endParaRPr>
          </a:p>
        </p:txBody>
      </p:sp>
      <p:sp>
        <p:nvSpPr>
          <p:cNvPr id="6" name="TextBox 5"/>
          <p:cNvSpPr txBox="1"/>
          <p:nvPr/>
        </p:nvSpPr>
        <p:spPr>
          <a:xfrm>
            <a:off x="4518914" y="-27593"/>
            <a:ext cx="3148619" cy="523220"/>
          </a:xfrm>
          <a:prstGeom prst="rect">
            <a:avLst/>
          </a:prstGeom>
          <a:noFill/>
        </p:spPr>
        <p:txBody>
          <a:bodyPr wrap="none" rtlCol="0">
            <a:spAutoFit/>
          </a:bodyPr>
          <a:lstStyle/>
          <a:p>
            <a:pPr fontAlgn="base">
              <a:spcBef>
                <a:spcPct val="0"/>
              </a:spcBef>
              <a:spcAft>
                <a:spcPct val="0"/>
              </a:spcAft>
            </a:pPr>
            <a:r>
              <a:rPr lang="et-EE" sz="2800" b="1" dirty="0">
                <a:solidFill>
                  <a:srgbClr val="C00000"/>
                </a:solidFill>
                <a:latin typeface="Times New Roman" pitchFamily="18" charset="0"/>
              </a:rPr>
              <a:t>Erandid – kogu EL</a:t>
            </a:r>
          </a:p>
        </p:txBody>
      </p:sp>
      <p:sp>
        <p:nvSpPr>
          <p:cNvPr id="7" name="TextBox 6"/>
          <p:cNvSpPr txBox="1"/>
          <p:nvPr/>
        </p:nvSpPr>
        <p:spPr>
          <a:xfrm>
            <a:off x="1971929" y="848010"/>
            <a:ext cx="5163593" cy="523220"/>
          </a:xfrm>
          <a:prstGeom prst="rect">
            <a:avLst/>
          </a:prstGeom>
          <a:noFill/>
        </p:spPr>
        <p:txBody>
          <a:bodyPr wrap="none" rtlCol="0">
            <a:spAutoFit/>
          </a:bodyPr>
          <a:lstStyle/>
          <a:p>
            <a:pPr marL="342900" indent="-342900" fontAlgn="base">
              <a:spcBef>
                <a:spcPct val="0"/>
              </a:spcBef>
              <a:spcAft>
                <a:spcPct val="0"/>
              </a:spcAft>
              <a:buFont typeface="Wingdings" panose="05000000000000000000" pitchFamily="2" charset="2"/>
              <a:buChar char="Ø"/>
            </a:pPr>
            <a:r>
              <a:rPr lang="et-EE" sz="2800" dirty="0">
                <a:solidFill>
                  <a:prstClr val="black"/>
                </a:solidFill>
                <a:latin typeface="Times New Roman" pitchFamily="18" charset="0"/>
              </a:rPr>
              <a:t>suurim lubatud kiirus ≤ 40 km/h</a:t>
            </a:r>
          </a:p>
        </p:txBody>
      </p:sp>
      <p:sp>
        <p:nvSpPr>
          <p:cNvPr id="8" name="TextBox 7"/>
          <p:cNvSpPr txBox="1"/>
          <p:nvPr/>
        </p:nvSpPr>
        <p:spPr>
          <a:xfrm>
            <a:off x="1971929" y="1450306"/>
            <a:ext cx="7617791" cy="523220"/>
          </a:xfrm>
          <a:prstGeom prst="rect">
            <a:avLst/>
          </a:prstGeom>
          <a:noFill/>
        </p:spPr>
        <p:txBody>
          <a:bodyPr wrap="none" rtlCol="0">
            <a:spAutoFit/>
          </a:bodyPr>
          <a:lstStyle/>
          <a:p>
            <a:pPr marL="342900" indent="-342900" fontAlgn="base">
              <a:spcBef>
                <a:spcPct val="0"/>
              </a:spcBef>
              <a:spcAft>
                <a:spcPct val="0"/>
              </a:spcAft>
              <a:buFont typeface="Wingdings" panose="05000000000000000000" pitchFamily="2" charset="2"/>
              <a:buChar char="Ø"/>
            </a:pPr>
            <a:r>
              <a:rPr lang="fi-FI" sz="2800" dirty="0" err="1">
                <a:solidFill>
                  <a:srgbClr val="000000"/>
                </a:solidFill>
                <a:latin typeface="Times New Roman" pitchFamily="18" charset="0"/>
                <a:cs typeface="Times New Roman" panose="02020603050405020304" pitchFamily="18" charset="0"/>
              </a:rPr>
              <a:t>relvajõud</a:t>
            </a:r>
            <a:r>
              <a:rPr lang="fi-FI" sz="2800" dirty="0">
                <a:solidFill>
                  <a:srgbClr val="000000"/>
                </a:solidFill>
                <a:latin typeface="Times New Roman" pitchFamily="18" charset="0"/>
                <a:cs typeface="Times New Roman" panose="02020603050405020304" pitchFamily="18" charset="0"/>
              </a:rPr>
              <a:t>, </a:t>
            </a:r>
            <a:r>
              <a:rPr lang="fi-FI" sz="2800" dirty="0" err="1">
                <a:solidFill>
                  <a:srgbClr val="000000"/>
                </a:solidFill>
                <a:latin typeface="Times New Roman" pitchFamily="18" charset="0"/>
                <a:cs typeface="Times New Roman" panose="02020603050405020304" pitchFamily="18" charset="0"/>
              </a:rPr>
              <a:t>päästeteenistus</a:t>
            </a:r>
            <a:r>
              <a:rPr lang="et-EE" sz="2800" dirty="0">
                <a:solidFill>
                  <a:srgbClr val="000000"/>
                </a:solidFill>
                <a:latin typeface="Times New Roman" pitchFamily="18" charset="0"/>
                <a:cs typeface="Times New Roman" panose="02020603050405020304" pitchFamily="18" charset="0"/>
              </a:rPr>
              <a:t>, tuletõrje, korrakaitse</a:t>
            </a:r>
            <a:endParaRPr lang="et-EE" sz="2800" dirty="0">
              <a:solidFill>
                <a:prstClr val="black"/>
              </a:solidFill>
              <a:latin typeface="Times New Roman" pitchFamily="18" charset="0"/>
              <a:cs typeface="Times New Roman" panose="02020603050405020304" pitchFamily="18" charset="0"/>
            </a:endParaRPr>
          </a:p>
        </p:txBody>
      </p:sp>
      <p:sp>
        <p:nvSpPr>
          <p:cNvPr id="9" name="TextBox 8"/>
          <p:cNvSpPr txBox="1"/>
          <p:nvPr/>
        </p:nvSpPr>
        <p:spPr>
          <a:xfrm>
            <a:off x="1971929" y="1995106"/>
            <a:ext cx="7561685" cy="523220"/>
          </a:xfrm>
          <a:prstGeom prst="rect">
            <a:avLst/>
          </a:prstGeom>
          <a:noFill/>
        </p:spPr>
        <p:txBody>
          <a:bodyPr wrap="none" rtlCol="0">
            <a:spAutoFit/>
          </a:bodyPr>
          <a:lstStyle/>
          <a:p>
            <a:pPr marL="342900" indent="-342900" fontAlgn="base">
              <a:spcBef>
                <a:spcPct val="0"/>
              </a:spcBef>
              <a:spcAft>
                <a:spcPct val="0"/>
              </a:spcAft>
              <a:buFont typeface="Wingdings" panose="05000000000000000000" pitchFamily="2" charset="2"/>
              <a:buChar char="Ø"/>
            </a:pPr>
            <a:r>
              <a:rPr lang="et-EE" sz="2800" dirty="0">
                <a:solidFill>
                  <a:srgbClr val="000000"/>
                </a:solidFill>
                <a:latin typeface="Times New Roman" pitchFamily="18" charset="0"/>
                <a:cs typeface="Times New Roman" panose="02020603050405020304" pitchFamily="18" charset="0"/>
              </a:rPr>
              <a:t>eriolukorrad, päästeoperatsioonid, humanitaarabi</a:t>
            </a:r>
            <a:endParaRPr lang="et-EE" sz="2800" dirty="0">
              <a:solidFill>
                <a:srgbClr val="C00000"/>
              </a:solidFill>
              <a:latin typeface="Times New Roman" pitchFamily="18" charset="0"/>
            </a:endParaRPr>
          </a:p>
        </p:txBody>
      </p:sp>
      <p:sp>
        <p:nvSpPr>
          <p:cNvPr id="10" name="TextBox 9"/>
          <p:cNvSpPr txBox="1"/>
          <p:nvPr/>
        </p:nvSpPr>
        <p:spPr>
          <a:xfrm>
            <a:off x="1997540" y="2597402"/>
            <a:ext cx="8044190" cy="523220"/>
          </a:xfrm>
          <a:prstGeom prst="rect">
            <a:avLst/>
          </a:prstGeom>
          <a:noFill/>
        </p:spPr>
        <p:txBody>
          <a:bodyPr wrap="none" rtlCol="0">
            <a:spAutoFit/>
          </a:bodyPr>
          <a:lstStyle/>
          <a:p>
            <a:pPr marL="342900" indent="-342900" fontAlgn="base">
              <a:spcBef>
                <a:spcPct val="20000"/>
              </a:spcBef>
              <a:spcAft>
                <a:spcPct val="0"/>
              </a:spcAft>
              <a:buFont typeface="Wingdings" panose="05000000000000000000" pitchFamily="2" charset="2"/>
              <a:buChar char="Ø"/>
            </a:pPr>
            <a:r>
              <a:rPr lang="et-EE" sz="2800" dirty="0">
                <a:solidFill>
                  <a:srgbClr val="000000"/>
                </a:solidFill>
                <a:latin typeface="Times New Roman" pitchFamily="18" charset="0"/>
                <a:cs typeface="Times New Roman" panose="02020603050405020304" pitchFamily="18" charset="0"/>
              </a:rPr>
              <a:t>meditsiinilistel eesmärkidel kasutatavad erisõidukid</a:t>
            </a:r>
            <a:endParaRPr lang="en-GB" sz="2800" kern="0" dirty="0">
              <a:solidFill>
                <a:srgbClr val="000000"/>
              </a:solidFill>
              <a:latin typeface="Times New Roman" pitchFamily="18" charset="0"/>
              <a:cs typeface="Times New Roman" panose="02020603050405020304" pitchFamily="18" charset="0"/>
            </a:endParaRPr>
          </a:p>
        </p:txBody>
      </p:sp>
      <p:sp>
        <p:nvSpPr>
          <p:cNvPr id="11" name="TextBox 10"/>
          <p:cNvSpPr txBox="1"/>
          <p:nvPr/>
        </p:nvSpPr>
        <p:spPr>
          <a:xfrm>
            <a:off x="1971929" y="3142202"/>
            <a:ext cx="8376011" cy="523220"/>
          </a:xfrm>
          <a:prstGeom prst="rect">
            <a:avLst/>
          </a:prstGeom>
          <a:noFill/>
        </p:spPr>
        <p:txBody>
          <a:bodyPr wrap="none" rtlCol="0">
            <a:spAutoFit/>
          </a:bodyPr>
          <a:lstStyle/>
          <a:p>
            <a:pPr marL="342900" indent="-342900" fontAlgn="base">
              <a:spcBef>
                <a:spcPct val="0"/>
              </a:spcBef>
              <a:spcAft>
                <a:spcPct val="0"/>
              </a:spcAft>
              <a:buFont typeface="Wingdings" panose="05000000000000000000" pitchFamily="2" charset="2"/>
              <a:buChar char="Ø"/>
            </a:pPr>
            <a:r>
              <a:rPr lang="et-EE" sz="2800" dirty="0">
                <a:solidFill>
                  <a:srgbClr val="000000"/>
                </a:solidFill>
                <a:latin typeface="Times New Roman" pitchFamily="18" charset="0"/>
                <a:cs typeface="Times New Roman" panose="02020603050405020304" pitchFamily="18" charset="0"/>
              </a:rPr>
              <a:t>sihtotstarbeliste teisaldussõidukitega 100 km raadiuses</a:t>
            </a:r>
            <a:endParaRPr lang="et-EE" sz="2800" dirty="0">
              <a:solidFill>
                <a:prstClr val="black"/>
              </a:solidFill>
              <a:latin typeface="Times New Roman" pitchFamily="18" charset="0"/>
              <a:cs typeface="Times New Roman" panose="02020603050405020304" pitchFamily="18" charset="0"/>
            </a:endParaRPr>
          </a:p>
        </p:txBody>
      </p:sp>
      <p:sp>
        <p:nvSpPr>
          <p:cNvPr id="13" name="TextBox 12"/>
          <p:cNvSpPr txBox="1"/>
          <p:nvPr/>
        </p:nvSpPr>
        <p:spPr>
          <a:xfrm>
            <a:off x="2035863" y="3665422"/>
            <a:ext cx="7383688" cy="523220"/>
          </a:xfrm>
          <a:prstGeom prst="rect">
            <a:avLst/>
          </a:prstGeom>
          <a:noFill/>
        </p:spPr>
        <p:txBody>
          <a:bodyPr wrap="none" rtlCol="0">
            <a:spAutoFit/>
          </a:bodyPr>
          <a:lstStyle/>
          <a:p>
            <a:pPr marL="342900" indent="-342900" fontAlgn="base">
              <a:spcBef>
                <a:spcPct val="0"/>
              </a:spcBef>
              <a:spcAft>
                <a:spcPct val="0"/>
              </a:spcAft>
              <a:buFont typeface="Wingdings" panose="05000000000000000000" pitchFamily="2" charset="2"/>
              <a:buChar char="Ø"/>
            </a:pPr>
            <a:r>
              <a:rPr lang="et-EE" sz="2800" dirty="0">
                <a:solidFill>
                  <a:prstClr val="black"/>
                </a:solidFill>
                <a:latin typeface="Times New Roman" pitchFamily="18" charset="0"/>
              </a:rPr>
              <a:t>remondi või hoolduse eesmärgil teekatsetused </a:t>
            </a:r>
          </a:p>
        </p:txBody>
      </p:sp>
      <p:sp>
        <p:nvSpPr>
          <p:cNvPr id="16" name="TextBox 15"/>
          <p:cNvSpPr txBox="1"/>
          <p:nvPr/>
        </p:nvSpPr>
        <p:spPr>
          <a:xfrm>
            <a:off x="2028954" y="4180932"/>
            <a:ext cx="7088800" cy="523220"/>
          </a:xfrm>
          <a:prstGeom prst="rect">
            <a:avLst/>
          </a:prstGeom>
          <a:noFill/>
        </p:spPr>
        <p:txBody>
          <a:bodyPr wrap="none" rtlCol="0">
            <a:spAutoFit/>
          </a:bodyPr>
          <a:lstStyle/>
          <a:p>
            <a:pPr marL="342900" indent="-342900" fontAlgn="base">
              <a:spcBef>
                <a:spcPct val="20000"/>
              </a:spcBef>
              <a:spcAft>
                <a:spcPct val="0"/>
              </a:spcAft>
              <a:buFont typeface="Wingdings" panose="05000000000000000000" pitchFamily="2" charset="2"/>
              <a:buChar char="Ø"/>
            </a:pPr>
            <a:r>
              <a:rPr lang="et-EE" sz="2800" dirty="0">
                <a:solidFill>
                  <a:srgbClr val="000000"/>
                </a:solidFill>
                <a:latin typeface="Times New Roman" pitchFamily="18" charset="0"/>
                <a:cs typeface="Times New Roman" panose="02020603050405020304" pitchFamily="18" charset="0"/>
              </a:rPr>
              <a:t>kaupade mitteäriliseks veoks, täismass</a:t>
            </a:r>
            <a:r>
              <a:rPr lang="et-EE" sz="2800" dirty="0">
                <a:solidFill>
                  <a:prstClr val="black"/>
                </a:solidFill>
                <a:latin typeface="Times New Roman" pitchFamily="18" charset="0"/>
              </a:rPr>
              <a:t> ≤</a:t>
            </a:r>
            <a:r>
              <a:rPr lang="et-EE" sz="2800" dirty="0">
                <a:solidFill>
                  <a:srgbClr val="000000"/>
                </a:solidFill>
                <a:latin typeface="Times New Roman" pitchFamily="18" charset="0"/>
                <a:cs typeface="Times New Roman" panose="02020603050405020304" pitchFamily="18" charset="0"/>
              </a:rPr>
              <a:t> 7,5t</a:t>
            </a:r>
            <a:endParaRPr lang="en-GB" sz="2800" kern="0" dirty="0">
              <a:solidFill>
                <a:srgbClr val="000000"/>
              </a:solidFill>
              <a:latin typeface="Times New Roman" pitchFamily="18" charset="0"/>
              <a:cs typeface="Times New Roman" panose="02020603050405020304" pitchFamily="18" charset="0"/>
            </a:endParaRPr>
          </a:p>
        </p:txBody>
      </p:sp>
      <p:sp>
        <p:nvSpPr>
          <p:cNvPr id="17" name="TextBox 16"/>
          <p:cNvSpPr txBox="1"/>
          <p:nvPr/>
        </p:nvSpPr>
        <p:spPr>
          <a:xfrm>
            <a:off x="2022853" y="4704152"/>
            <a:ext cx="7438255" cy="523220"/>
          </a:xfrm>
          <a:prstGeom prst="rect">
            <a:avLst/>
          </a:prstGeom>
          <a:noFill/>
        </p:spPr>
        <p:txBody>
          <a:bodyPr wrap="none" rtlCol="0">
            <a:spAutoFit/>
          </a:bodyPr>
          <a:lstStyle/>
          <a:p>
            <a:pPr marL="342900" indent="-342900" fontAlgn="base">
              <a:spcBef>
                <a:spcPct val="0"/>
              </a:spcBef>
              <a:spcAft>
                <a:spcPct val="0"/>
              </a:spcAft>
              <a:buFont typeface="Wingdings" panose="05000000000000000000" pitchFamily="2" charset="2"/>
              <a:buChar char="Ø"/>
            </a:pPr>
            <a:r>
              <a:rPr lang="et-EE" sz="2800" dirty="0">
                <a:solidFill>
                  <a:srgbClr val="000000"/>
                </a:solidFill>
                <a:latin typeface="Times New Roman" pitchFamily="18" charset="0"/>
                <a:cs typeface="Times New Roman" panose="02020603050405020304" pitchFamily="18" charset="0"/>
              </a:rPr>
              <a:t>ajaloolised veokid, </a:t>
            </a:r>
            <a:r>
              <a:rPr lang="fi-FI" sz="2800" dirty="0" err="1">
                <a:solidFill>
                  <a:srgbClr val="000000"/>
                </a:solidFill>
                <a:latin typeface="Times New Roman" pitchFamily="18" charset="0"/>
                <a:cs typeface="Times New Roman" panose="02020603050405020304" pitchFamily="18" charset="0"/>
              </a:rPr>
              <a:t>mida</a:t>
            </a:r>
            <a:r>
              <a:rPr lang="fi-FI" sz="2800" dirty="0">
                <a:solidFill>
                  <a:srgbClr val="000000"/>
                </a:solidFill>
                <a:latin typeface="Times New Roman" pitchFamily="18" charset="0"/>
                <a:cs typeface="Times New Roman" panose="02020603050405020304" pitchFamily="18" charset="0"/>
              </a:rPr>
              <a:t> ei </a:t>
            </a:r>
            <a:r>
              <a:rPr lang="fi-FI" sz="2800" dirty="0" err="1">
                <a:solidFill>
                  <a:srgbClr val="000000"/>
                </a:solidFill>
                <a:latin typeface="Times New Roman" pitchFamily="18" charset="0"/>
                <a:cs typeface="Times New Roman" panose="02020603050405020304" pitchFamily="18" charset="0"/>
              </a:rPr>
              <a:t>kasutata</a:t>
            </a:r>
            <a:r>
              <a:rPr lang="fi-FI" sz="2800" dirty="0">
                <a:solidFill>
                  <a:srgbClr val="000000"/>
                </a:solidFill>
                <a:latin typeface="Times New Roman" pitchFamily="18" charset="0"/>
                <a:cs typeface="Times New Roman" panose="02020603050405020304" pitchFamily="18" charset="0"/>
              </a:rPr>
              <a:t> </a:t>
            </a:r>
            <a:r>
              <a:rPr lang="fi-FI" sz="2800" dirty="0" err="1">
                <a:solidFill>
                  <a:srgbClr val="000000"/>
                </a:solidFill>
                <a:latin typeface="Times New Roman" pitchFamily="18" charset="0"/>
                <a:cs typeface="Times New Roman" panose="02020603050405020304" pitchFamily="18" charset="0"/>
              </a:rPr>
              <a:t>kaubaveoks</a:t>
            </a:r>
            <a:endParaRPr lang="et-EE" sz="2800" dirty="0">
              <a:solidFill>
                <a:prstClr val="black"/>
              </a:solidFill>
              <a:latin typeface="Times New Roman" pitchFamily="18" charset="0"/>
            </a:endParaRPr>
          </a:p>
        </p:txBody>
      </p:sp>
      <p:sp>
        <p:nvSpPr>
          <p:cNvPr id="18" name="TextBox 17"/>
          <p:cNvSpPr txBox="1"/>
          <p:nvPr/>
        </p:nvSpPr>
        <p:spPr>
          <a:xfrm>
            <a:off x="2028835" y="5227373"/>
            <a:ext cx="8242962" cy="954107"/>
          </a:xfrm>
          <a:prstGeom prst="rect">
            <a:avLst/>
          </a:prstGeom>
          <a:noFill/>
        </p:spPr>
        <p:txBody>
          <a:bodyPr wrap="none" rtlCol="0">
            <a:spAutoFit/>
          </a:bodyPr>
          <a:lstStyle/>
          <a:p>
            <a:pPr marL="457200" indent="-457200" fontAlgn="base">
              <a:spcBef>
                <a:spcPct val="0"/>
              </a:spcBef>
              <a:spcAft>
                <a:spcPct val="0"/>
              </a:spcAft>
              <a:buFont typeface="Wingdings" panose="05000000000000000000" pitchFamily="2" charset="2"/>
              <a:buChar char="Ø"/>
            </a:pPr>
            <a:r>
              <a:rPr lang="et-EE" sz="2800" dirty="0">
                <a:solidFill>
                  <a:prstClr val="black"/>
                </a:solidFill>
                <a:latin typeface="Times New Roman" pitchFamily="18" charset="0"/>
                <a:cs typeface="Times New Roman" panose="02020603050405020304" pitchFamily="18" charset="0"/>
              </a:rPr>
              <a:t>juht vajab seoses oma tööga, sõiduki juhtimine ei ole</a:t>
            </a:r>
          </a:p>
          <a:p>
            <a:pPr fontAlgn="base">
              <a:spcBef>
                <a:spcPct val="0"/>
              </a:spcBef>
              <a:spcAft>
                <a:spcPct val="0"/>
              </a:spcAft>
            </a:pPr>
            <a:r>
              <a:rPr lang="et-EE" sz="2800" dirty="0">
                <a:solidFill>
                  <a:prstClr val="black"/>
                </a:solidFill>
                <a:latin typeface="Times New Roman" pitchFamily="18" charset="0"/>
                <a:cs typeface="Times New Roman" panose="02020603050405020304" pitchFamily="18" charset="0"/>
              </a:rPr>
              <a:t> põhitegevus, 100 km raadiuses, </a:t>
            </a:r>
            <a:r>
              <a:rPr lang="et-EE" sz="2800" dirty="0">
                <a:solidFill>
                  <a:srgbClr val="000000"/>
                </a:solidFill>
                <a:latin typeface="Times New Roman" pitchFamily="18" charset="0"/>
                <a:cs typeface="Times New Roman" panose="02020603050405020304" pitchFamily="18" charset="0"/>
              </a:rPr>
              <a:t>täismass </a:t>
            </a:r>
            <a:r>
              <a:rPr lang="et-EE" sz="2800" dirty="0">
                <a:solidFill>
                  <a:prstClr val="black"/>
                </a:solidFill>
                <a:latin typeface="Times New Roman" pitchFamily="18" charset="0"/>
              </a:rPr>
              <a:t>≤ </a:t>
            </a:r>
            <a:r>
              <a:rPr lang="et-EE" sz="2800" dirty="0">
                <a:solidFill>
                  <a:srgbClr val="000000"/>
                </a:solidFill>
                <a:latin typeface="Times New Roman" pitchFamily="18" charset="0"/>
                <a:cs typeface="Times New Roman" panose="02020603050405020304" pitchFamily="18" charset="0"/>
              </a:rPr>
              <a:t>7,5 t, </a:t>
            </a:r>
            <a:endParaRPr lang="et-EE" sz="2800" dirty="0">
              <a:solidFill>
                <a:prstClr val="black"/>
              </a:solidFill>
              <a:latin typeface="Times New Roman" pitchFamily="18" charset="0"/>
              <a:cs typeface="Times New Roman" panose="02020603050405020304" pitchFamily="18" charset="0"/>
            </a:endParaRPr>
          </a:p>
        </p:txBody>
      </p:sp>
      <p:pic>
        <p:nvPicPr>
          <p:cNvPr id="14" name="Pilt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6360" y="548680"/>
            <a:ext cx="1082088" cy="720080"/>
          </a:xfrm>
          <a:prstGeom prst="rect">
            <a:avLst/>
          </a:prstGeom>
        </p:spPr>
      </p:pic>
    </p:spTree>
    <p:extLst>
      <p:ext uri="{BB962C8B-B14F-4D97-AF65-F5344CB8AC3E}">
        <p14:creationId xmlns:p14="http://schemas.microsoft.com/office/powerpoint/2010/main" val="3162270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1268574" y="431153"/>
            <a:ext cx="8116455" cy="399490"/>
          </a:xfrm>
        </p:spPr>
        <p:txBody>
          <a:bodyPr>
            <a:normAutofit fontScale="90000"/>
          </a:bodyPr>
          <a:lstStyle/>
          <a:p>
            <a:pPr eaLnBrk="1" hangingPunct="1"/>
            <a:r>
              <a:rPr lang="et-EE" sz="2400" b="1" dirty="0">
                <a:solidFill>
                  <a:srgbClr val="595959"/>
                </a:solidFill>
                <a:effectLst>
                  <a:outerShdw blurRad="38100" dist="38100" dir="2700000" algn="tl">
                    <a:srgbClr val="000000">
                      <a:alpha val="43137"/>
                    </a:srgbClr>
                  </a:outerShdw>
                </a:effectLst>
              </a:rPr>
              <a:t> </a:t>
            </a:r>
            <a:r>
              <a:rPr lang="et-EE" sz="31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Meerikut kasutamata  lubatud juhtida sõidukit</a:t>
            </a:r>
            <a:endParaRPr lang="en-GB" sz="31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istkülik 3"/>
          <p:cNvSpPr/>
          <p:nvPr/>
        </p:nvSpPr>
        <p:spPr>
          <a:xfrm>
            <a:off x="1703513" y="3372390"/>
            <a:ext cx="9129441" cy="707886"/>
          </a:xfrm>
          <a:prstGeom prst="rect">
            <a:avLst/>
          </a:prstGeom>
        </p:spPr>
        <p:txBody>
          <a:bodyPr wrap="square">
            <a:spAutoFit/>
          </a:bodyPr>
          <a:lstStyle/>
          <a:p>
            <a:pPr algn="just" fontAlgn="base">
              <a:spcBef>
                <a:spcPct val="0"/>
              </a:spcBef>
            </a:pPr>
            <a:endParaRPr lang="et-EE" sz="2000" dirty="0">
              <a:solidFill>
                <a:prstClr val="black"/>
              </a:solidFill>
              <a:latin typeface="Times New Roman" pitchFamily="18" charset="0"/>
              <a:ea typeface="Calibri" panose="020F0502020204030204" pitchFamily="34" charset="0"/>
            </a:endParaRPr>
          </a:p>
          <a:p>
            <a:pPr algn="just" fontAlgn="base">
              <a:spcBef>
                <a:spcPct val="0"/>
              </a:spcBef>
            </a:pPr>
            <a:endParaRPr lang="et-EE" sz="2000" dirty="0">
              <a:solidFill>
                <a:prstClr val="black"/>
              </a:solidFill>
              <a:latin typeface="Times New Roman" pitchFamily="18" charset="0"/>
              <a:ea typeface="Calibri" panose="020F0502020204030204" pitchFamily="34" charset="0"/>
            </a:endParaRPr>
          </a:p>
        </p:txBody>
      </p:sp>
      <p:sp>
        <p:nvSpPr>
          <p:cNvPr id="6" name="TextBox 5"/>
          <p:cNvSpPr txBox="1"/>
          <p:nvPr/>
        </p:nvSpPr>
        <p:spPr>
          <a:xfrm>
            <a:off x="4727849" y="-16390"/>
            <a:ext cx="2717411" cy="523220"/>
          </a:xfrm>
          <a:prstGeom prst="rect">
            <a:avLst/>
          </a:prstGeom>
          <a:noFill/>
        </p:spPr>
        <p:txBody>
          <a:bodyPr wrap="none" rtlCol="0">
            <a:spAutoFit/>
          </a:bodyPr>
          <a:lstStyle/>
          <a:p>
            <a:pPr fontAlgn="base">
              <a:spcBef>
                <a:spcPct val="0"/>
              </a:spcBef>
              <a:spcAft>
                <a:spcPct val="0"/>
              </a:spcAft>
            </a:pPr>
            <a:r>
              <a:rPr lang="et-EE" sz="2800" b="1" dirty="0">
                <a:solidFill>
                  <a:srgbClr val="C00000"/>
                </a:solidFill>
                <a:latin typeface="Times New Roman" pitchFamily="18" charset="0"/>
              </a:rPr>
              <a:t>Erandid – Eestis</a:t>
            </a:r>
          </a:p>
        </p:txBody>
      </p:sp>
      <p:sp>
        <p:nvSpPr>
          <p:cNvPr id="7" name="TextBox 6"/>
          <p:cNvSpPr txBox="1"/>
          <p:nvPr/>
        </p:nvSpPr>
        <p:spPr>
          <a:xfrm>
            <a:off x="2022853" y="684808"/>
            <a:ext cx="6607899" cy="954107"/>
          </a:xfrm>
          <a:prstGeom prst="rect">
            <a:avLst/>
          </a:prstGeom>
          <a:noFill/>
        </p:spPr>
        <p:txBody>
          <a:bodyPr wrap="none" rtlCol="0">
            <a:spAutoFit/>
          </a:bodyPr>
          <a:lstStyle/>
          <a:p>
            <a:pPr marL="342900" indent="-342900" fontAlgn="base">
              <a:spcBef>
                <a:spcPct val="0"/>
              </a:spcBef>
              <a:spcAft>
                <a:spcPct val="0"/>
              </a:spcAft>
              <a:buFont typeface="Wingdings" panose="05000000000000000000" pitchFamily="2" charset="2"/>
              <a:buChar char="Ø"/>
            </a:pPr>
            <a:r>
              <a:rPr lang="et-EE" sz="2800" dirty="0">
                <a:solidFill>
                  <a:prstClr val="black"/>
                </a:solidFill>
                <a:latin typeface="Times New Roman" pitchFamily="18" charset="0"/>
              </a:rPr>
              <a:t>põllumajandus-, aiandus-, metsandus- või </a:t>
            </a:r>
          </a:p>
          <a:p>
            <a:pPr fontAlgn="base">
              <a:spcBef>
                <a:spcPct val="0"/>
              </a:spcBef>
              <a:spcAft>
                <a:spcPct val="0"/>
              </a:spcAft>
            </a:pPr>
            <a:r>
              <a:rPr lang="et-EE" sz="2800" dirty="0">
                <a:solidFill>
                  <a:prstClr val="black"/>
                </a:solidFill>
                <a:latin typeface="Times New Roman" pitchFamily="18" charset="0"/>
              </a:rPr>
              <a:t>kalandusettevõtjad, </a:t>
            </a:r>
            <a:r>
              <a:rPr lang="et-EE" sz="2800" dirty="0">
                <a:solidFill>
                  <a:srgbClr val="000000"/>
                </a:solidFill>
                <a:latin typeface="Times New Roman" pitchFamily="18" charset="0"/>
                <a:cs typeface="Times New Roman" panose="02020603050405020304" pitchFamily="18" charset="0"/>
              </a:rPr>
              <a:t>r ≤ </a:t>
            </a:r>
            <a:r>
              <a:rPr lang="et-EE" sz="2800" dirty="0">
                <a:solidFill>
                  <a:prstClr val="black"/>
                </a:solidFill>
                <a:latin typeface="Times New Roman" pitchFamily="18" charset="0"/>
              </a:rPr>
              <a:t>50km</a:t>
            </a:r>
          </a:p>
        </p:txBody>
      </p:sp>
      <p:sp>
        <p:nvSpPr>
          <p:cNvPr id="8" name="TextBox 7"/>
          <p:cNvSpPr txBox="1"/>
          <p:nvPr/>
        </p:nvSpPr>
        <p:spPr>
          <a:xfrm>
            <a:off x="2067976" y="2112771"/>
            <a:ext cx="6912470" cy="523220"/>
          </a:xfrm>
          <a:prstGeom prst="rect">
            <a:avLst/>
          </a:prstGeom>
          <a:noFill/>
        </p:spPr>
        <p:txBody>
          <a:bodyPr wrap="none" rtlCol="0">
            <a:spAutoFit/>
          </a:bodyPr>
          <a:lstStyle/>
          <a:p>
            <a:pPr marL="342900" indent="-342900" fontAlgn="base">
              <a:spcBef>
                <a:spcPct val="0"/>
              </a:spcBef>
              <a:spcAft>
                <a:spcPct val="0"/>
              </a:spcAft>
              <a:buFont typeface="Wingdings" panose="05000000000000000000" pitchFamily="2" charset="2"/>
              <a:buChar char="Ø"/>
            </a:pPr>
            <a:r>
              <a:rPr lang="et-EE" sz="2800" dirty="0">
                <a:solidFill>
                  <a:prstClr val="black"/>
                </a:solidFill>
                <a:latin typeface="Times New Roman" pitchFamily="18" charset="0"/>
              </a:rPr>
              <a:t>loomade vedu turule või tapamajja </a:t>
            </a:r>
            <a:r>
              <a:rPr lang="et-EE" sz="2800" dirty="0">
                <a:solidFill>
                  <a:srgbClr val="000000"/>
                </a:solidFill>
                <a:latin typeface="Times New Roman" pitchFamily="18" charset="0"/>
                <a:cs typeface="Times New Roman" panose="02020603050405020304" pitchFamily="18" charset="0"/>
              </a:rPr>
              <a:t>r ≤ </a:t>
            </a:r>
            <a:r>
              <a:rPr lang="et-EE" sz="2800" dirty="0">
                <a:solidFill>
                  <a:prstClr val="black"/>
                </a:solidFill>
                <a:latin typeface="Times New Roman" pitchFamily="18" charset="0"/>
              </a:rPr>
              <a:t>50km</a:t>
            </a:r>
            <a:endParaRPr lang="et-EE" sz="2800" dirty="0">
              <a:solidFill>
                <a:prstClr val="black"/>
              </a:solidFill>
              <a:latin typeface="Times New Roman" pitchFamily="18" charset="0"/>
              <a:cs typeface="Times New Roman" panose="02020603050405020304" pitchFamily="18" charset="0"/>
            </a:endParaRPr>
          </a:p>
        </p:txBody>
      </p:sp>
      <p:sp>
        <p:nvSpPr>
          <p:cNvPr id="9" name="TextBox 8"/>
          <p:cNvSpPr txBox="1"/>
          <p:nvPr/>
        </p:nvSpPr>
        <p:spPr>
          <a:xfrm>
            <a:off x="2022852" y="2663773"/>
            <a:ext cx="8316700" cy="523220"/>
          </a:xfrm>
          <a:prstGeom prst="rect">
            <a:avLst/>
          </a:prstGeom>
          <a:noFill/>
        </p:spPr>
        <p:txBody>
          <a:bodyPr wrap="none" rtlCol="0">
            <a:spAutoFit/>
          </a:bodyPr>
          <a:lstStyle/>
          <a:p>
            <a:pPr marL="342900" indent="-342900" fontAlgn="base">
              <a:spcBef>
                <a:spcPct val="0"/>
              </a:spcBef>
              <a:spcAft>
                <a:spcPct val="0"/>
              </a:spcAft>
              <a:buFont typeface="Wingdings" panose="05000000000000000000" pitchFamily="2" charset="2"/>
              <a:buChar char="Ø"/>
            </a:pPr>
            <a:r>
              <a:rPr lang="et-EE" sz="2800" dirty="0">
                <a:solidFill>
                  <a:prstClr val="black"/>
                </a:solidFill>
                <a:latin typeface="Times New Roman" pitchFamily="18" charset="0"/>
              </a:rPr>
              <a:t>surve/vedelgaasi või elektri sõidukit ≤</a:t>
            </a:r>
            <a:r>
              <a:rPr lang="et-EE" sz="2800" dirty="0">
                <a:solidFill>
                  <a:srgbClr val="000000"/>
                </a:solidFill>
                <a:latin typeface="Times New Roman" pitchFamily="18" charset="0"/>
                <a:cs typeface="Times New Roman" panose="02020603050405020304" pitchFamily="18" charset="0"/>
              </a:rPr>
              <a:t> 7,5t, r ≤ 50km </a:t>
            </a:r>
            <a:r>
              <a:rPr lang="et-EE" sz="2800" dirty="0">
                <a:solidFill>
                  <a:prstClr val="black"/>
                </a:solidFill>
                <a:latin typeface="Times New Roman" pitchFamily="18" charset="0"/>
              </a:rPr>
              <a:t> </a:t>
            </a:r>
            <a:endParaRPr lang="et-EE" sz="2800" dirty="0">
              <a:solidFill>
                <a:srgbClr val="C00000"/>
              </a:solidFill>
              <a:latin typeface="Times New Roman" pitchFamily="18" charset="0"/>
            </a:endParaRPr>
          </a:p>
        </p:txBody>
      </p:sp>
      <p:sp>
        <p:nvSpPr>
          <p:cNvPr id="10" name="TextBox 9"/>
          <p:cNvSpPr txBox="1"/>
          <p:nvPr/>
        </p:nvSpPr>
        <p:spPr>
          <a:xfrm>
            <a:off x="2038204" y="3211148"/>
            <a:ext cx="7579319" cy="523220"/>
          </a:xfrm>
          <a:prstGeom prst="rect">
            <a:avLst/>
          </a:prstGeom>
          <a:noFill/>
        </p:spPr>
        <p:txBody>
          <a:bodyPr wrap="none" rtlCol="0">
            <a:spAutoFit/>
          </a:bodyPr>
          <a:lstStyle/>
          <a:p>
            <a:pPr marL="342900" indent="-342900" fontAlgn="base">
              <a:spcBef>
                <a:spcPct val="20000"/>
              </a:spcBef>
              <a:spcAft>
                <a:spcPct val="0"/>
              </a:spcAft>
              <a:buFont typeface="Wingdings" panose="05000000000000000000" pitchFamily="2" charset="2"/>
              <a:buChar char="Ø"/>
            </a:pPr>
            <a:r>
              <a:rPr lang="et-EE" sz="2800" dirty="0">
                <a:solidFill>
                  <a:prstClr val="black"/>
                </a:solidFill>
                <a:latin typeface="Times New Roman" pitchFamily="18" charset="0"/>
              </a:rPr>
              <a:t>õppesõidul juhiloa ja kutsetunnistuse saamiseks</a:t>
            </a:r>
            <a:endParaRPr lang="en-GB" sz="2800" kern="0" dirty="0">
              <a:solidFill>
                <a:srgbClr val="000000"/>
              </a:solidFill>
              <a:latin typeface="Times New Roman" pitchFamily="18" charset="0"/>
              <a:cs typeface="Times New Roman" panose="02020603050405020304" pitchFamily="18" charset="0"/>
            </a:endParaRPr>
          </a:p>
        </p:txBody>
      </p:sp>
      <p:sp>
        <p:nvSpPr>
          <p:cNvPr id="11" name="TextBox 10"/>
          <p:cNvSpPr txBox="1"/>
          <p:nvPr/>
        </p:nvSpPr>
        <p:spPr>
          <a:xfrm>
            <a:off x="2035864" y="3753397"/>
            <a:ext cx="7244291" cy="523220"/>
          </a:xfrm>
          <a:prstGeom prst="rect">
            <a:avLst/>
          </a:prstGeom>
          <a:noFill/>
        </p:spPr>
        <p:txBody>
          <a:bodyPr wrap="none" rtlCol="0">
            <a:spAutoFit/>
          </a:bodyPr>
          <a:lstStyle/>
          <a:p>
            <a:pPr marL="342900" indent="-342900" fontAlgn="base">
              <a:spcBef>
                <a:spcPct val="0"/>
              </a:spcBef>
              <a:spcAft>
                <a:spcPct val="0"/>
              </a:spcAft>
              <a:buFont typeface="Wingdings" panose="05000000000000000000" pitchFamily="2" charset="2"/>
              <a:buChar char="Ø"/>
            </a:pPr>
            <a:r>
              <a:rPr lang="et-EE" sz="2800" dirty="0">
                <a:solidFill>
                  <a:prstClr val="black"/>
                </a:solidFill>
                <a:latin typeface="Times New Roman" pitchFamily="18" charset="0"/>
              </a:rPr>
              <a:t>põllu- või metsamajanduslik traktor r ≤ 100km</a:t>
            </a:r>
            <a:endParaRPr lang="et-EE" sz="2800" dirty="0">
              <a:solidFill>
                <a:prstClr val="black"/>
              </a:solidFill>
              <a:latin typeface="Times New Roman" pitchFamily="18" charset="0"/>
              <a:cs typeface="Times New Roman" panose="02020603050405020304" pitchFamily="18" charset="0"/>
            </a:endParaRPr>
          </a:p>
        </p:txBody>
      </p:sp>
      <p:sp>
        <p:nvSpPr>
          <p:cNvPr id="13" name="TextBox 12"/>
          <p:cNvSpPr txBox="1"/>
          <p:nvPr/>
        </p:nvSpPr>
        <p:spPr>
          <a:xfrm>
            <a:off x="2072474" y="4224278"/>
            <a:ext cx="9640151" cy="954107"/>
          </a:xfrm>
          <a:prstGeom prst="rect">
            <a:avLst/>
          </a:prstGeom>
          <a:noFill/>
        </p:spPr>
        <p:txBody>
          <a:bodyPr wrap="square" rtlCol="0">
            <a:spAutoFit/>
          </a:bodyPr>
          <a:lstStyle/>
          <a:p>
            <a:pPr marL="342900" indent="-342900" fontAlgn="base">
              <a:spcBef>
                <a:spcPct val="0"/>
              </a:spcBef>
              <a:spcAft>
                <a:spcPct val="0"/>
              </a:spcAft>
              <a:buFont typeface="Wingdings" panose="05000000000000000000" pitchFamily="2" charset="2"/>
              <a:buChar char="Ø"/>
            </a:pPr>
            <a:r>
              <a:rPr lang="et-EE" sz="2800" dirty="0">
                <a:solidFill>
                  <a:prstClr val="black"/>
                </a:solidFill>
                <a:latin typeface="Times New Roman" pitchFamily="18" charset="0"/>
              </a:rPr>
              <a:t>üleujutused, kanalisats.-, vee-, gaasi-, elektri-, ja tee-</a:t>
            </a:r>
          </a:p>
          <a:p>
            <a:pPr fontAlgn="base">
              <a:spcBef>
                <a:spcPct val="0"/>
              </a:spcBef>
              <a:spcAft>
                <a:spcPct val="0"/>
              </a:spcAft>
            </a:pPr>
            <a:r>
              <a:rPr lang="et-EE" sz="2800" dirty="0">
                <a:solidFill>
                  <a:prstClr val="black"/>
                </a:solidFill>
                <a:latin typeface="Times New Roman" pitchFamily="18" charset="0"/>
              </a:rPr>
              <a:t>hooldus, olmeprügi, </a:t>
            </a:r>
            <a:r>
              <a:rPr lang="et-EE" sz="2800" dirty="0" err="1">
                <a:solidFill>
                  <a:prstClr val="black"/>
                </a:solidFill>
                <a:latin typeface="Times New Roman" pitchFamily="18" charset="0"/>
              </a:rPr>
              <a:t>telegr</a:t>
            </a:r>
            <a:r>
              <a:rPr lang="et-EE" sz="2800" dirty="0">
                <a:solidFill>
                  <a:prstClr val="black"/>
                </a:solidFill>
                <a:latin typeface="Times New Roman" pitchFamily="18" charset="0"/>
              </a:rPr>
              <a:t>.-, </a:t>
            </a:r>
            <a:r>
              <a:rPr lang="et-EE" sz="2800" dirty="0" err="1">
                <a:solidFill>
                  <a:prstClr val="black"/>
                </a:solidFill>
                <a:latin typeface="Times New Roman" pitchFamily="18" charset="0"/>
              </a:rPr>
              <a:t>telef</a:t>
            </a:r>
            <a:r>
              <a:rPr lang="et-EE" sz="2800" dirty="0">
                <a:solidFill>
                  <a:prstClr val="black"/>
                </a:solidFill>
                <a:latin typeface="Times New Roman" pitchFamily="18" charset="0"/>
              </a:rPr>
              <a:t>.-, raadio-, teleteenused</a:t>
            </a:r>
          </a:p>
        </p:txBody>
      </p:sp>
      <p:sp>
        <p:nvSpPr>
          <p:cNvPr id="16" name="TextBox 15"/>
          <p:cNvSpPr txBox="1"/>
          <p:nvPr/>
        </p:nvSpPr>
        <p:spPr>
          <a:xfrm>
            <a:off x="2022853" y="5176278"/>
            <a:ext cx="8305415" cy="523220"/>
          </a:xfrm>
          <a:prstGeom prst="rect">
            <a:avLst/>
          </a:prstGeom>
          <a:noFill/>
        </p:spPr>
        <p:txBody>
          <a:bodyPr wrap="none" rtlCol="0">
            <a:spAutoFit/>
          </a:bodyPr>
          <a:lstStyle/>
          <a:p>
            <a:pPr marL="342900" indent="-342900" fontAlgn="base">
              <a:spcBef>
                <a:spcPct val="20000"/>
              </a:spcBef>
              <a:spcAft>
                <a:spcPct val="0"/>
              </a:spcAft>
              <a:buFont typeface="Wingdings" panose="05000000000000000000" pitchFamily="2" charset="2"/>
              <a:buChar char="Ø"/>
            </a:pPr>
            <a:r>
              <a:rPr lang="et-EE" sz="2800" dirty="0">
                <a:solidFill>
                  <a:prstClr val="black"/>
                </a:solidFill>
                <a:latin typeface="Times New Roman" pitchFamily="18" charset="0"/>
              </a:rPr>
              <a:t>tsirkuse või lõbustuspargi varustuse vedu erisõidukiga</a:t>
            </a:r>
            <a:endParaRPr lang="en-GB" sz="2800" kern="0" dirty="0">
              <a:solidFill>
                <a:srgbClr val="000000"/>
              </a:solidFill>
              <a:latin typeface="Times New Roman" pitchFamily="18" charset="0"/>
              <a:cs typeface="Times New Roman" panose="02020603050405020304" pitchFamily="18" charset="0"/>
            </a:endParaRPr>
          </a:p>
        </p:txBody>
      </p:sp>
      <p:sp>
        <p:nvSpPr>
          <p:cNvPr id="17" name="TextBox 16"/>
          <p:cNvSpPr txBox="1"/>
          <p:nvPr/>
        </p:nvSpPr>
        <p:spPr>
          <a:xfrm>
            <a:off x="2035864" y="5642084"/>
            <a:ext cx="4233851" cy="523220"/>
          </a:xfrm>
          <a:prstGeom prst="rect">
            <a:avLst/>
          </a:prstGeom>
          <a:noFill/>
        </p:spPr>
        <p:txBody>
          <a:bodyPr wrap="none" rtlCol="0">
            <a:spAutoFit/>
          </a:bodyPr>
          <a:lstStyle/>
          <a:p>
            <a:pPr marL="342900" indent="-342900" fontAlgn="base">
              <a:spcBef>
                <a:spcPct val="0"/>
              </a:spcBef>
              <a:spcAft>
                <a:spcPct val="0"/>
              </a:spcAft>
              <a:buFont typeface="Wingdings" panose="05000000000000000000" pitchFamily="2" charset="2"/>
              <a:buChar char="Ø"/>
            </a:pPr>
            <a:r>
              <a:rPr lang="et-EE" sz="2800" dirty="0">
                <a:solidFill>
                  <a:prstClr val="black"/>
                </a:solidFill>
                <a:latin typeface="Times New Roman" pitchFamily="18" charset="0"/>
              </a:rPr>
              <a:t>lautadest piima kogumine</a:t>
            </a:r>
          </a:p>
        </p:txBody>
      </p:sp>
      <p:sp>
        <p:nvSpPr>
          <p:cNvPr id="18" name="TextBox 17"/>
          <p:cNvSpPr txBox="1"/>
          <p:nvPr/>
        </p:nvSpPr>
        <p:spPr>
          <a:xfrm>
            <a:off x="2067976" y="1583233"/>
            <a:ext cx="5822428" cy="523220"/>
          </a:xfrm>
          <a:prstGeom prst="rect">
            <a:avLst/>
          </a:prstGeom>
          <a:noFill/>
        </p:spPr>
        <p:txBody>
          <a:bodyPr wrap="none" rtlCol="0">
            <a:spAutoFit/>
          </a:bodyPr>
          <a:lstStyle/>
          <a:p>
            <a:pPr marL="457200" indent="-457200" fontAlgn="base">
              <a:spcBef>
                <a:spcPct val="0"/>
              </a:spcBef>
              <a:spcAft>
                <a:spcPct val="0"/>
              </a:spcAft>
              <a:buFont typeface="Wingdings" panose="05000000000000000000" pitchFamily="2" charset="2"/>
              <a:buChar char="Ø"/>
            </a:pPr>
            <a:r>
              <a:rPr lang="et-EE" sz="2800" dirty="0">
                <a:solidFill>
                  <a:prstClr val="black"/>
                </a:solidFill>
                <a:latin typeface="Times New Roman" pitchFamily="18" charset="0"/>
              </a:rPr>
              <a:t>loomsete jäätmete või korjuste vedu</a:t>
            </a:r>
            <a:endParaRPr lang="et-EE" sz="2800" dirty="0">
              <a:solidFill>
                <a:prstClr val="black"/>
              </a:solidFill>
              <a:latin typeface="Times New Roman" pitchFamily="18" charset="0"/>
              <a:cs typeface="Times New Roman" panose="02020603050405020304" pitchFamily="18" charset="0"/>
            </a:endParaRPr>
          </a:p>
        </p:txBody>
      </p:sp>
      <p:pic>
        <p:nvPicPr>
          <p:cNvPr id="14" name="Pilt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6320" y="546565"/>
            <a:ext cx="1137319" cy="781901"/>
          </a:xfrm>
          <a:prstGeom prst="rect">
            <a:avLst/>
          </a:prstGeom>
        </p:spPr>
      </p:pic>
    </p:spTree>
    <p:extLst>
      <p:ext uri="{BB962C8B-B14F-4D97-AF65-F5344CB8AC3E}">
        <p14:creationId xmlns:p14="http://schemas.microsoft.com/office/powerpoint/2010/main" val="2729838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987315"/>
            <a:ext cx="9036496" cy="1384995"/>
          </a:xfrm>
          <a:prstGeom prst="rect">
            <a:avLst/>
          </a:prstGeom>
          <a:noFill/>
        </p:spPr>
        <p:txBody>
          <a:bodyPr wrap="square" rtlCol="0">
            <a:spAutoFit/>
          </a:bodyPr>
          <a:lstStyle/>
          <a:p>
            <a:pPr marL="457200" indent="-457200">
              <a:buFont typeface="Wingdings" panose="05000000000000000000" pitchFamily="2" charset="2"/>
              <a:buChar char="Ø"/>
            </a:pPr>
            <a:r>
              <a:rPr lang="et-EE" sz="2800" b="1" dirty="0">
                <a:solidFill>
                  <a:srgbClr val="000000"/>
                </a:solidFill>
              </a:rPr>
              <a:t>veetav veos on ettevõtja omand </a:t>
            </a:r>
            <a:r>
              <a:rPr lang="et-EE" sz="2800" dirty="0">
                <a:solidFill>
                  <a:srgbClr val="000000"/>
                </a:solidFill>
              </a:rPr>
              <a:t>või vara, mille ettevõtja </a:t>
            </a:r>
          </a:p>
          <a:p>
            <a:r>
              <a:rPr lang="et-EE" sz="2800" dirty="0">
                <a:solidFill>
                  <a:srgbClr val="000000"/>
                </a:solidFill>
              </a:rPr>
              <a:t>on müünud, ostnud, rendile andnud või rendile võtnud, tootnud, kaevandanud, töödelnud või remontinud </a:t>
            </a:r>
            <a:endParaRPr lang="et-EE" dirty="0">
              <a:solidFill>
                <a:srgbClr val="000000"/>
              </a:solidFill>
            </a:endParaRPr>
          </a:p>
        </p:txBody>
      </p:sp>
      <p:sp>
        <p:nvSpPr>
          <p:cNvPr id="3" name="TextBox 2"/>
          <p:cNvSpPr txBox="1"/>
          <p:nvPr/>
        </p:nvSpPr>
        <p:spPr>
          <a:xfrm>
            <a:off x="4413487" y="-114342"/>
            <a:ext cx="3365024" cy="646331"/>
          </a:xfrm>
          <a:prstGeom prst="rect">
            <a:avLst/>
          </a:prstGeom>
          <a:noFill/>
        </p:spPr>
        <p:txBody>
          <a:bodyPr wrap="none" rtlCol="0">
            <a:spAutoFit/>
          </a:bodyPr>
          <a:lstStyle/>
          <a:p>
            <a:r>
              <a:rPr lang="et-EE" sz="3600" b="1" dirty="0">
                <a:solidFill>
                  <a:srgbClr val="000000"/>
                </a:solidFill>
                <a:effectLst>
                  <a:outerShdw blurRad="38100" dist="38100" dir="2700000" algn="tl">
                    <a:srgbClr val="000000">
                      <a:alpha val="43137"/>
                    </a:srgbClr>
                  </a:outerShdw>
                </a:effectLst>
              </a:rPr>
              <a:t>Oma kulul vedu</a:t>
            </a:r>
          </a:p>
        </p:txBody>
      </p:sp>
      <p:sp>
        <p:nvSpPr>
          <p:cNvPr id="4" name="TextBox 3"/>
          <p:cNvSpPr txBox="1"/>
          <p:nvPr/>
        </p:nvSpPr>
        <p:spPr>
          <a:xfrm>
            <a:off x="1524001" y="2471374"/>
            <a:ext cx="9272237" cy="1384995"/>
          </a:xfrm>
          <a:prstGeom prst="rect">
            <a:avLst/>
          </a:prstGeom>
          <a:noFill/>
        </p:spPr>
        <p:txBody>
          <a:bodyPr wrap="square" rtlCol="0">
            <a:spAutoFit/>
          </a:bodyPr>
          <a:lstStyle/>
          <a:p>
            <a:pPr marL="285750" indent="-285750">
              <a:buFont typeface="Wingdings" panose="05000000000000000000" pitchFamily="2" charset="2"/>
              <a:buChar char="Ø"/>
            </a:pPr>
            <a:r>
              <a:rPr lang="et-EE" sz="2800" dirty="0">
                <a:solidFill>
                  <a:srgbClr val="000000"/>
                </a:solidFill>
              </a:rPr>
              <a:t>veo eesmärk on </a:t>
            </a:r>
            <a:r>
              <a:rPr lang="et-EE" sz="2800" b="1" dirty="0">
                <a:solidFill>
                  <a:srgbClr val="000000"/>
                </a:solidFill>
              </a:rPr>
              <a:t>veose vedamine ettevõttesse või ettevõttest </a:t>
            </a:r>
          </a:p>
          <a:p>
            <a:r>
              <a:rPr lang="et-EE" sz="2800" dirty="0">
                <a:solidFill>
                  <a:srgbClr val="000000"/>
                </a:solidFill>
              </a:rPr>
              <a:t>või veose ettevõttesisene või -väline ümberpaigutamine </a:t>
            </a:r>
            <a:r>
              <a:rPr lang="et-EE" sz="2800" b="1" dirty="0">
                <a:solidFill>
                  <a:srgbClr val="000000"/>
                </a:solidFill>
              </a:rPr>
              <a:t>ettevõtja oma tarbeks</a:t>
            </a:r>
          </a:p>
        </p:txBody>
      </p:sp>
      <p:sp>
        <p:nvSpPr>
          <p:cNvPr id="5" name="TextBox 4"/>
          <p:cNvSpPr txBox="1"/>
          <p:nvPr/>
        </p:nvSpPr>
        <p:spPr>
          <a:xfrm>
            <a:off x="1524001" y="3947976"/>
            <a:ext cx="9015763" cy="954107"/>
          </a:xfrm>
          <a:prstGeom prst="rect">
            <a:avLst/>
          </a:prstGeom>
          <a:noFill/>
        </p:spPr>
        <p:txBody>
          <a:bodyPr wrap="square" rtlCol="0">
            <a:spAutoFit/>
          </a:bodyPr>
          <a:lstStyle/>
          <a:p>
            <a:pPr marL="457200" indent="-457200">
              <a:buFont typeface="Wingdings" panose="05000000000000000000" pitchFamily="2" charset="2"/>
              <a:buChar char="Ø"/>
            </a:pPr>
            <a:r>
              <a:rPr lang="et-EE" sz="2800" b="1" dirty="0">
                <a:solidFill>
                  <a:srgbClr val="000000"/>
                </a:solidFill>
              </a:rPr>
              <a:t>juht on ettevõtja töötaja </a:t>
            </a:r>
            <a:r>
              <a:rPr lang="et-EE" sz="2800" dirty="0">
                <a:solidFill>
                  <a:srgbClr val="000000"/>
                </a:solidFill>
              </a:rPr>
              <a:t>või lepingulise kohustuse alusel ettevõtte käsutusse antud töötaja</a:t>
            </a:r>
            <a:endParaRPr lang="et-EE" dirty="0">
              <a:solidFill>
                <a:srgbClr val="000000"/>
              </a:solidFill>
            </a:endParaRPr>
          </a:p>
        </p:txBody>
      </p:sp>
      <p:sp>
        <p:nvSpPr>
          <p:cNvPr id="6" name="TextBox 5"/>
          <p:cNvSpPr txBox="1"/>
          <p:nvPr/>
        </p:nvSpPr>
        <p:spPr>
          <a:xfrm>
            <a:off x="1524000" y="4995174"/>
            <a:ext cx="9180512" cy="954107"/>
          </a:xfrm>
          <a:prstGeom prst="rect">
            <a:avLst/>
          </a:prstGeom>
          <a:noFill/>
        </p:spPr>
        <p:txBody>
          <a:bodyPr wrap="square" rtlCol="0">
            <a:spAutoFit/>
          </a:bodyPr>
          <a:lstStyle/>
          <a:p>
            <a:pPr marL="457200" indent="-457200">
              <a:buFont typeface="Wingdings" panose="05000000000000000000" pitchFamily="2" charset="2"/>
              <a:buChar char="Ø"/>
            </a:pPr>
            <a:r>
              <a:rPr lang="et-EE" sz="2800" dirty="0">
                <a:solidFill>
                  <a:srgbClr val="000000"/>
                </a:solidFill>
              </a:rPr>
              <a:t>sõidukid </a:t>
            </a:r>
            <a:r>
              <a:rPr lang="et-EE" sz="2800" b="1" dirty="0">
                <a:solidFill>
                  <a:srgbClr val="000000"/>
                </a:solidFill>
              </a:rPr>
              <a:t>kuuluvad ettevõtjale </a:t>
            </a:r>
            <a:r>
              <a:rPr lang="et-EE" sz="2800" dirty="0">
                <a:solidFill>
                  <a:srgbClr val="000000"/>
                </a:solidFill>
              </a:rPr>
              <a:t>või ettevõtja on need rentinud </a:t>
            </a:r>
          </a:p>
        </p:txBody>
      </p:sp>
      <p:sp>
        <p:nvSpPr>
          <p:cNvPr id="8" name="TextBox 7"/>
          <p:cNvSpPr txBox="1"/>
          <p:nvPr/>
        </p:nvSpPr>
        <p:spPr>
          <a:xfrm>
            <a:off x="1524001" y="6042372"/>
            <a:ext cx="8363187" cy="800219"/>
          </a:xfrm>
          <a:prstGeom prst="rect">
            <a:avLst/>
          </a:prstGeom>
          <a:noFill/>
        </p:spPr>
        <p:txBody>
          <a:bodyPr wrap="none" rtlCol="0">
            <a:spAutoFit/>
          </a:bodyPr>
          <a:lstStyle/>
          <a:p>
            <a:pPr marL="457200" indent="-457200">
              <a:buFont typeface="Wingdings" panose="05000000000000000000" pitchFamily="2" charset="2"/>
              <a:buChar char="Ø"/>
            </a:pPr>
            <a:r>
              <a:rPr lang="fi-FI" sz="2800" dirty="0" err="1">
                <a:solidFill>
                  <a:srgbClr val="000000"/>
                </a:solidFill>
              </a:rPr>
              <a:t>selline</a:t>
            </a:r>
            <a:r>
              <a:rPr lang="fi-FI" sz="2800" dirty="0">
                <a:solidFill>
                  <a:srgbClr val="000000"/>
                </a:solidFill>
              </a:rPr>
              <a:t> </a:t>
            </a:r>
            <a:r>
              <a:rPr lang="fi-FI" sz="2800" b="1" dirty="0" err="1">
                <a:solidFill>
                  <a:srgbClr val="000000"/>
                </a:solidFill>
              </a:rPr>
              <a:t>veosevedu</a:t>
            </a:r>
            <a:r>
              <a:rPr lang="fi-FI" sz="2800" dirty="0">
                <a:solidFill>
                  <a:srgbClr val="000000"/>
                </a:solidFill>
              </a:rPr>
              <a:t> on </a:t>
            </a:r>
            <a:r>
              <a:rPr lang="fi-FI" sz="2800" dirty="0" err="1">
                <a:solidFill>
                  <a:srgbClr val="000000"/>
                </a:solidFill>
              </a:rPr>
              <a:t>ettevõtjale</a:t>
            </a:r>
            <a:r>
              <a:rPr lang="fi-FI" sz="2800" dirty="0">
                <a:solidFill>
                  <a:srgbClr val="000000"/>
                </a:solidFill>
              </a:rPr>
              <a:t> </a:t>
            </a:r>
            <a:r>
              <a:rPr lang="fi-FI" sz="2800" dirty="0" err="1">
                <a:solidFill>
                  <a:srgbClr val="000000"/>
                </a:solidFill>
              </a:rPr>
              <a:t>ainult</a:t>
            </a:r>
            <a:r>
              <a:rPr lang="fi-FI" sz="2800" dirty="0">
                <a:solidFill>
                  <a:srgbClr val="000000"/>
                </a:solidFill>
              </a:rPr>
              <a:t> </a:t>
            </a:r>
            <a:r>
              <a:rPr lang="fi-FI" sz="2800" b="1" dirty="0" err="1">
                <a:solidFill>
                  <a:srgbClr val="000000"/>
                </a:solidFill>
              </a:rPr>
              <a:t>lisategevusala</a:t>
            </a:r>
            <a:endParaRPr lang="fi-FI" sz="2800" b="1" dirty="0">
              <a:solidFill>
                <a:srgbClr val="000000"/>
              </a:solidFill>
            </a:endParaRPr>
          </a:p>
          <a:p>
            <a:endParaRPr lang="et-EE" dirty="0">
              <a:solidFill>
                <a:srgbClr val="000000"/>
              </a:solidFill>
            </a:endParaRPr>
          </a:p>
        </p:txBody>
      </p:sp>
      <p:sp>
        <p:nvSpPr>
          <p:cNvPr id="7" name="TextBox 6"/>
          <p:cNvSpPr txBox="1"/>
          <p:nvPr/>
        </p:nvSpPr>
        <p:spPr>
          <a:xfrm>
            <a:off x="3626413" y="283402"/>
            <a:ext cx="4939173" cy="461665"/>
          </a:xfrm>
          <a:prstGeom prst="rect">
            <a:avLst/>
          </a:prstGeom>
          <a:noFill/>
        </p:spPr>
        <p:txBody>
          <a:bodyPr wrap="none" rtlCol="0">
            <a:spAutoFit/>
          </a:bodyPr>
          <a:lstStyle/>
          <a:p>
            <a:pPr fontAlgn="base">
              <a:spcBef>
                <a:spcPct val="0"/>
              </a:spcBef>
              <a:spcAft>
                <a:spcPct val="0"/>
              </a:spcAft>
            </a:pPr>
            <a:r>
              <a:rPr lang="et-EE" sz="2400" b="1" dirty="0">
                <a:solidFill>
                  <a:srgbClr val="00CC99">
                    <a:lumMod val="50000"/>
                  </a:srgbClr>
                </a:solidFill>
              </a:rPr>
              <a:t>(täismass </a:t>
            </a:r>
            <a:r>
              <a:rPr lang="et-EE" sz="2400" b="1" dirty="0">
                <a:solidFill>
                  <a:srgbClr val="00CC99">
                    <a:lumMod val="50000"/>
                  </a:srgbClr>
                </a:solidFill>
                <a:cs typeface="Arial" charset="0"/>
              </a:rPr>
              <a:t>&gt;</a:t>
            </a:r>
            <a:r>
              <a:rPr lang="et-EE" sz="2400" b="1" dirty="0">
                <a:solidFill>
                  <a:srgbClr val="00CC99">
                    <a:lumMod val="50000"/>
                  </a:srgbClr>
                </a:solidFill>
              </a:rPr>
              <a:t>3500kg, kiirus </a:t>
            </a:r>
            <a:r>
              <a:rPr lang="et-EE" sz="2400" b="1" dirty="0">
                <a:solidFill>
                  <a:srgbClr val="00CC99">
                    <a:lumMod val="50000"/>
                  </a:srgbClr>
                </a:solidFill>
                <a:cs typeface="Arial" charset="0"/>
              </a:rPr>
              <a:t>&gt; 40km/h</a:t>
            </a:r>
            <a:r>
              <a:rPr lang="et-EE" sz="2400" b="1" dirty="0">
                <a:solidFill>
                  <a:srgbClr val="00CC99">
                    <a:lumMod val="50000"/>
                  </a:srgbClr>
                </a:solidFill>
              </a:rPr>
              <a:t>)</a:t>
            </a:r>
          </a:p>
        </p:txBody>
      </p:sp>
      <p:sp>
        <p:nvSpPr>
          <p:cNvPr id="9" name="TextBox 8"/>
          <p:cNvSpPr txBox="1"/>
          <p:nvPr/>
        </p:nvSpPr>
        <p:spPr>
          <a:xfrm>
            <a:off x="1703512" y="514235"/>
            <a:ext cx="1483098" cy="584775"/>
          </a:xfrm>
          <a:prstGeom prst="rect">
            <a:avLst/>
          </a:prstGeom>
          <a:noFill/>
        </p:spPr>
        <p:txBody>
          <a:bodyPr wrap="none" rtlCol="0">
            <a:spAutoFit/>
          </a:bodyPr>
          <a:lstStyle/>
          <a:p>
            <a:pPr fontAlgn="base">
              <a:spcBef>
                <a:spcPct val="0"/>
              </a:spcBef>
              <a:spcAft>
                <a:spcPct val="0"/>
              </a:spcAft>
            </a:pPr>
            <a:r>
              <a:rPr lang="et-EE" sz="3200" b="1" dirty="0">
                <a:solidFill>
                  <a:srgbClr val="000000"/>
                </a:solidFill>
              </a:rPr>
              <a:t>nõuded</a:t>
            </a:r>
          </a:p>
        </p:txBody>
      </p:sp>
    </p:spTree>
    <p:extLst>
      <p:ext uri="{BB962C8B-B14F-4D97-AF65-F5344CB8AC3E}">
        <p14:creationId xmlns:p14="http://schemas.microsoft.com/office/powerpoint/2010/main" val="187909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60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1600"/>
                            </p:stCondLst>
                            <p:childTnLst>
                              <p:par>
                                <p:cTn id="13" presetID="2" presetClass="entr" presetSubtype="8" fill="hold" grpId="0" nodeType="after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subTnLst>
                                    <p:animClr clrSpc="rgb" dir="cw">
                                      <p:cBhvr override="childStyle">
                                        <p:cTn dur="1" fill="hold" display="0" masterRel="nextClick" afterEffect="1"/>
                                        <p:tgtEl>
                                          <p:spTgt spid="2"/>
                                        </p:tgtEl>
                                        <p:attrNameLst>
                                          <p:attrName>ppt_c</p:attrName>
                                        </p:attrNameLst>
                                      </p:cBhvr>
                                      <p:to>
                                        <a:schemeClr val="bg2"/>
                                      </p:to>
                                    </p:animClr>
                                  </p:sub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subTnLst>
                                    <p:animClr clrSpc="rgb" dir="cw">
                                      <p:cBhvr override="childStyle">
                                        <p:cTn dur="1" fill="hold" display="0" masterRel="nextClick" afterEffect="1"/>
                                        <p:tgtEl>
                                          <p:spTgt spid="4"/>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subTnLst>
                                    <p:animClr clrSpc="rgb" dir="cw">
                                      <p:cBhvr override="childStyle">
                                        <p:cTn dur="1" fill="hold" display="0" masterRel="nextClick" afterEffect="1"/>
                                        <p:tgtEl>
                                          <p:spTgt spid="5"/>
                                        </p:tgtEl>
                                        <p:attrNameLst>
                                          <p:attrName>ppt_c</p:attrName>
                                        </p:attrNameLst>
                                      </p:cBhvr>
                                      <p:to>
                                        <a:schemeClr val="bg2"/>
                                      </p:to>
                                    </p:animClr>
                                  </p:sub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Vertical)">
                                      <p:cBhvr>
                                        <p:cTn id="36" dur="500"/>
                                        <p:tgtEl>
                                          <p:spTgt spid="6"/>
                                        </p:tgtEl>
                                      </p:cBhvr>
                                    </p:animEffect>
                                  </p:childTnLst>
                                  <p:subTnLst>
                                    <p:animClr clrSpc="rgb" dir="cw">
                                      <p:cBhvr override="childStyle">
                                        <p:cTn dur="1" fill="hold" display="0" masterRel="nextClick" afterEffect="1"/>
                                        <p:tgtEl>
                                          <p:spTgt spid="6"/>
                                        </p:tgtEl>
                                        <p:attrNameLst>
                                          <p:attrName>ppt_c</p:attrName>
                                        </p:attrNameLst>
                                      </p:cBhvr>
                                      <p:to>
                                        <a:schemeClr val="bg2"/>
                                      </p:to>
                                    </p:animClr>
                                  </p:sub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8"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368924" y="188640"/>
            <a:ext cx="3454152" cy="455712"/>
          </a:xfrm>
        </p:spPr>
        <p:txBody>
          <a:bodyPr/>
          <a:lstStyle/>
          <a:p>
            <a:pPr eaLnBrk="1" fontAlgn="auto" hangingPunct="1">
              <a:spcBef>
                <a:spcPts val="0"/>
              </a:spcBef>
              <a:spcAft>
                <a:spcPts val="0"/>
              </a:spcAft>
            </a:pPr>
            <a:r>
              <a:rPr lang="et-EE" sz="3600" b="1" kern="1200" dirty="0">
                <a:solidFill>
                  <a:srgbClr val="000000"/>
                </a:solidFill>
                <a:effectLst>
                  <a:outerShdw blurRad="38100" dist="38100" dir="2700000" algn="tl">
                    <a:srgbClr val="000000">
                      <a:alpha val="43137"/>
                    </a:srgbClr>
                  </a:outerShdw>
                </a:effectLst>
                <a:ea typeface="+mn-ea"/>
                <a:cs typeface="+mn-cs"/>
              </a:rPr>
              <a:t>Oma kulul vedu</a:t>
            </a:r>
            <a:endParaRPr lang="en-GB" sz="2800" b="1" dirty="0">
              <a:solidFill>
                <a:srgbClr val="595959"/>
              </a:solidFill>
              <a:effectLst>
                <a:outerShdw blurRad="38100" dist="38100" dir="2700000" algn="tl">
                  <a:srgbClr val="000000">
                    <a:alpha val="43137"/>
                  </a:srgbClr>
                </a:outerShdw>
              </a:effectLst>
            </a:endParaRPr>
          </a:p>
        </p:txBody>
      </p:sp>
      <p:sp>
        <p:nvSpPr>
          <p:cNvPr id="51203" name="Rectangle 3"/>
          <p:cNvSpPr>
            <a:spLocks noGrp="1" noChangeArrowheads="1"/>
          </p:cNvSpPr>
          <p:nvPr>
            <p:ph type="body" idx="1"/>
          </p:nvPr>
        </p:nvSpPr>
        <p:spPr>
          <a:xfrm>
            <a:off x="1524000" y="1124744"/>
            <a:ext cx="9108504" cy="5616624"/>
          </a:xfrm>
        </p:spPr>
        <p:txBody>
          <a:bodyPr/>
          <a:lstStyle/>
          <a:p>
            <a:pPr eaLnBrk="1" hangingPunct="1">
              <a:lnSpc>
                <a:spcPct val="90000"/>
              </a:lnSpc>
              <a:buFont typeface="Wingdings" panose="05000000000000000000" pitchFamily="2" charset="2"/>
              <a:buChar char="Ø"/>
            </a:pPr>
            <a:r>
              <a:rPr lang="en-GB" sz="2800" b="1" dirty="0" err="1"/>
              <a:t>vedajal</a:t>
            </a:r>
            <a:r>
              <a:rPr lang="en-GB" sz="2800" b="1" dirty="0"/>
              <a:t> </a:t>
            </a:r>
            <a:r>
              <a:rPr lang="et-EE" sz="2800" b="1" dirty="0"/>
              <a:t>ei pea </a:t>
            </a:r>
            <a:r>
              <a:rPr lang="en-GB" sz="2800" b="1" dirty="0" err="1"/>
              <a:t>olema</a:t>
            </a:r>
            <a:r>
              <a:rPr lang="en-GB" sz="2800" b="1" dirty="0"/>
              <a:t> </a:t>
            </a:r>
            <a:r>
              <a:rPr lang="en-GB" sz="2800" b="1" dirty="0" err="1"/>
              <a:t>tegevusluba</a:t>
            </a:r>
            <a:r>
              <a:rPr lang="en-GB" sz="2800" b="1" dirty="0"/>
              <a:t> </a:t>
            </a:r>
            <a:r>
              <a:rPr lang="en-GB" sz="2800" b="1" dirty="0" err="1"/>
              <a:t>ega</a:t>
            </a:r>
            <a:r>
              <a:rPr lang="en-GB" sz="2800" b="1" dirty="0"/>
              <a:t> </a:t>
            </a:r>
            <a:r>
              <a:rPr lang="en-GB" sz="2800" b="1" dirty="0" err="1"/>
              <a:t>sõidukikaarti</a:t>
            </a:r>
            <a:endParaRPr lang="et-EE" sz="2800" b="1" dirty="0"/>
          </a:p>
          <a:p>
            <a:pPr marL="0" indent="0" eaLnBrk="1" hangingPunct="1">
              <a:lnSpc>
                <a:spcPct val="90000"/>
              </a:lnSpc>
              <a:buNone/>
            </a:pPr>
            <a:endParaRPr lang="en-GB" sz="2800" b="1" dirty="0"/>
          </a:p>
          <a:p>
            <a:pPr eaLnBrk="1" hangingPunct="1">
              <a:lnSpc>
                <a:spcPct val="90000"/>
              </a:lnSpc>
              <a:buFont typeface="Wingdings" panose="05000000000000000000" pitchFamily="2" charset="2"/>
              <a:buChar char="Ø"/>
            </a:pPr>
            <a:r>
              <a:rPr lang="et-EE" sz="2800" b="1" dirty="0"/>
              <a:t>kontrollimisel peab autojuht </a:t>
            </a:r>
            <a:r>
              <a:rPr lang="en-GB" sz="2800" b="1" dirty="0" err="1"/>
              <a:t>tõendam</a:t>
            </a:r>
            <a:r>
              <a:rPr lang="et-EE" sz="2800" b="1" dirty="0"/>
              <a:t>a</a:t>
            </a:r>
            <a:r>
              <a:rPr lang="en-GB" sz="2800" b="1" dirty="0"/>
              <a:t>, et</a:t>
            </a:r>
            <a:r>
              <a:rPr lang="et-EE" sz="2800" b="1" dirty="0"/>
              <a:t> vastab oma kulul veo nõuetele</a:t>
            </a:r>
            <a:r>
              <a:rPr lang="et-EE" sz="2800" dirty="0"/>
              <a:t> (vt. eelnev slaid)</a:t>
            </a:r>
            <a:r>
              <a:rPr lang="et-EE" sz="2800" dirty="0">
                <a:solidFill>
                  <a:srgbClr val="595959"/>
                </a:solidFill>
              </a:rPr>
              <a:t> </a:t>
            </a:r>
          </a:p>
          <a:p>
            <a:pPr marL="0" indent="0" eaLnBrk="1" hangingPunct="1">
              <a:lnSpc>
                <a:spcPct val="90000"/>
              </a:lnSpc>
              <a:buNone/>
            </a:pPr>
            <a:r>
              <a:rPr lang="en-GB" sz="2400" dirty="0" err="1">
                <a:solidFill>
                  <a:schemeClr val="accent1">
                    <a:lumMod val="75000"/>
                  </a:schemeClr>
                </a:solidFill>
              </a:rPr>
              <a:t>autovedu</a:t>
            </a:r>
            <a:r>
              <a:rPr lang="en-GB" sz="2400" dirty="0">
                <a:solidFill>
                  <a:schemeClr val="accent1">
                    <a:lumMod val="75000"/>
                  </a:schemeClr>
                </a:solidFill>
              </a:rPr>
              <a:t> </a:t>
            </a:r>
            <a:r>
              <a:rPr lang="en-GB" sz="2400" dirty="0" err="1">
                <a:solidFill>
                  <a:schemeClr val="accent1">
                    <a:lumMod val="75000"/>
                  </a:schemeClr>
                </a:solidFill>
              </a:rPr>
              <a:t>moodustab</a:t>
            </a:r>
            <a:r>
              <a:rPr lang="en-GB" sz="2400" dirty="0">
                <a:solidFill>
                  <a:schemeClr val="accent1">
                    <a:lumMod val="75000"/>
                  </a:schemeClr>
                </a:solidFill>
              </a:rPr>
              <a:t> </a:t>
            </a:r>
            <a:r>
              <a:rPr lang="en-GB" sz="2400" dirty="0" err="1">
                <a:solidFill>
                  <a:schemeClr val="accent1">
                    <a:lumMod val="75000"/>
                  </a:schemeClr>
                </a:solidFill>
              </a:rPr>
              <a:t>ainult</a:t>
            </a:r>
            <a:r>
              <a:rPr lang="en-GB" sz="2400" dirty="0">
                <a:solidFill>
                  <a:schemeClr val="accent1">
                    <a:lumMod val="75000"/>
                  </a:schemeClr>
                </a:solidFill>
              </a:rPr>
              <a:t> </a:t>
            </a:r>
            <a:r>
              <a:rPr lang="en-GB" sz="2400" dirty="0" err="1">
                <a:solidFill>
                  <a:schemeClr val="accent1">
                    <a:lumMod val="75000"/>
                  </a:schemeClr>
                </a:solidFill>
              </a:rPr>
              <a:t>osa</a:t>
            </a:r>
            <a:r>
              <a:rPr lang="en-GB" sz="2400" dirty="0">
                <a:solidFill>
                  <a:schemeClr val="accent1">
                    <a:lumMod val="75000"/>
                  </a:schemeClr>
                </a:solidFill>
              </a:rPr>
              <a:t> </a:t>
            </a:r>
            <a:r>
              <a:rPr lang="en-GB" sz="2400" dirty="0" err="1">
                <a:solidFill>
                  <a:schemeClr val="accent1">
                    <a:lumMod val="75000"/>
                  </a:schemeClr>
                </a:solidFill>
              </a:rPr>
              <a:t>ettevõtja</a:t>
            </a:r>
            <a:r>
              <a:rPr lang="en-GB" sz="2400" dirty="0">
                <a:solidFill>
                  <a:schemeClr val="accent1">
                    <a:lumMod val="75000"/>
                  </a:schemeClr>
                </a:solidFill>
              </a:rPr>
              <a:t> </a:t>
            </a:r>
            <a:r>
              <a:rPr lang="en-GB" sz="2400" dirty="0" err="1">
                <a:solidFill>
                  <a:schemeClr val="accent1">
                    <a:lumMod val="75000"/>
                  </a:schemeClr>
                </a:solidFill>
              </a:rPr>
              <a:t>tegevusest</a:t>
            </a:r>
            <a:r>
              <a:rPr lang="en-GB" sz="2400" dirty="0">
                <a:solidFill>
                  <a:schemeClr val="accent1">
                    <a:lumMod val="75000"/>
                  </a:schemeClr>
                </a:solidFill>
              </a:rPr>
              <a:t>, </a:t>
            </a:r>
            <a:r>
              <a:rPr lang="en-GB" sz="2400" dirty="0" err="1">
                <a:solidFill>
                  <a:schemeClr val="accent1">
                    <a:lumMod val="75000"/>
                  </a:schemeClr>
                </a:solidFill>
              </a:rPr>
              <a:t>veokulud</a:t>
            </a:r>
            <a:r>
              <a:rPr lang="en-GB" sz="2400" dirty="0">
                <a:solidFill>
                  <a:schemeClr val="accent1">
                    <a:lumMod val="75000"/>
                  </a:schemeClr>
                </a:solidFill>
              </a:rPr>
              <a:t> </a:t>
            </a:r>
            <a:r>
              <a:rPr lang="en-GB" sz="2400" dirty="0" err="1">
                <a:solidFill>
                  <a:schemeClr val="accent1">
                    <a:lumMod val="75000"/>
                  </a:schemeClr>
                </a:solidFill>
              </a:rPr>
              <a:t>kaetakse</a:t>
            </a:r>
            <a:r>
              <a:rPr lang="en-GB" sz="2400" dirty="0">
                <a:solidFill>
                  <a:schemeClr val="accent1">
                    <a:lumMod val="75000"/>
                  </a:schemeClr>
                </a:solidFill>
              </a:rPr>
              <a:t> </a:t>
            </a:r>
            <a:r>
              <a:rPr lang="en-GB" sz="2400" dirty="0" err="1">
                <a:solidFill>
                  <a:schemeClr val="accent1">
                    <a:lumMod val="75000"/>
                  </a:schemeClr>
                </a:solidFill>
              </a:rPr>
              <a:t>muu</a:t>
            </a:r>
            <a:r>
              <a:rPr lang="en-GB" sz="2400" dirty="0">
                <a:solidFill>
                  <a:schemeClr val="accent1">
                    <a:lumMod val="75000"/>
                  </a:schemeClr>
                </a:solidFill>
              </a:rPr>
              <a:t> </a:t>
            </a:r>
            <a:r>
              <a:rPr lang="en-GB" sz="2400" dirty="0" err="1">
                <a:solidFill>
                  <a:schemeClr val="accent1">
                    <a:lumMod val="75000"/>
                  </a:schemeClr>
                </a:solidFill>
              </a:rPr>
              <a:t>äritegevuse</a:t>
            </a:r>
            <a:r>
              <a:rPr lang="en-GB" sz="2400" dirty="0">
                <a:solidFill>
                  <a:schemeClr val="accent1">
                    <a:lumMod val="75000"/>
                  </a:schemeClr>
                </a:solidFill>
              </a:rPr>
              <a:t> </a:t>
            </a:r>
            <a:r>
              <a:rPr lang="en-GB" sz="2400" dirty="0" err="1">
                <a:solidFill>
                  <a:schemeClr val="accent1">
                    <a:lumMod val="75000"/>
                  </a:schemeClr>
                </a:solidFill>
              </a:rPr>
              <a:t>arvel</a:t>
            </a:r>
            <a:r>
              <a:rPr lang="en-GB" sz="2400" dirty="0">
                <a:solidFill>
                  <a:schemeClr val="accent1">
                    <a:lumMod val="75000"/>
                  </a:schemeClr>
                </a:solidFill>
              </a:rPr>
              <a:t> </a:t>
            </a:r>
            <a:r>
              <a:rPr lang="en-GB" sz="2400" dirty="0" err="1">
                <a:solidFill>
                  <a:schemeClr val="accent1">
                    <a:lumMod val="75000"/>
                  </a:schemeClr>
                </a:solidFill>
              </a:rPr>
              <a:t>ja</a:t>
            </a:r>
            <a:r>
              <a:rPr lang="en-GB" sz="2400" dirty="0">
                <a:solidFill>
                  <a:schemeClr val="accent1">
                    <a:lumMod val="75000"/>
                  </a:schemeClr>
                </a:solidFill>
              </a:rPr>
              <a:t> </a:t>
            </a:r>
            <a:r>
              <a:rPr lang="et-EE" sz="2400" dirty="0">
                <a:solidFill>
                  <a:schemeClr val="accent1">
                    <a:lumMod val="75000"/>
                  </a:schemeClr>
                </a:solidFill>
              </a:rPr>
              <a:t>veo</a:t>
            </a:r>
            <a:r>
              <a:rPr lang="en-GB" sz="2400" dirty="0" err="1">
                <a:solidFill>
                  <a:schemeClr val="accent1">
                    <a:lumMod val="75000"/>
                  </a:schemeClr>
                </a:solidFill>
              </a:rPr>
              <a:t>arveid</a:t>
            </a:r>
            <a:r>
              <a:rPr lang="en-GB" sz="2400" dirty="0">
                <a:solidFill>
                  <a:schemeClr val="accent1">
                    <a:lumMod val="75000"/>
                  </a:schemeClr>
                </a:solidFill>
              </a:rPr>
              <a:t> </a:t>
            </a:r>
            <a:r>
              <a:rPr lang="en-GB" sz="2400" dirty="0" err="1">
                <a:solidFill>
                  <a:schemeClr val="accent1">
                    <a:lumMod val="75000"/>
                  </a:schemeClr>
                </a:solidFill>
              </a:rPr>
              <a:t>ei</a:t>
            </a:r>
            <a:r>
              <a:rPr lang="en-GB" sz="2400" dirty="0">
                <a:solidFill>
                  <a:schemeClr val="accent1">
                    <a:lumMod val="75000"/>
                  </a:schemeClr>
                </a:solidFill>
              </a:rPr>
              <a:t> </a:t>
            </a:r>
            <a:r>
              <a:rPr lang="en-GB" sz="2400" dirty="0" err="1">
                <a:solidFill>
                  <a:schemeClr val="accent1">
                    <a:lumMod val="75000"/>
                  </a:schemeClr>
                </a:solidFill>
              </a:rPr>
              <a:t>väljastata</a:t>
            </a:r>
            <a:r>
              <a:rPr lang="et-EE" sz="2400" dirty="0">
                <a:solidFill>
                  <a:schemeClr val="accent1">
                    <a:lumMod val="75000"/>
                  </a:schemeClr>
                </a:solidFill>
              </a:rPr>
              <a:t>, </a:t>
            </a:r>
            <a:r>
              <a:rPr lang="en-GB" sz="2400" dirty="0" err="1">
                <a:solidFill>
                  <a:schemeClr val="accent1">
                    <a:lumMod val="75000"/>
                  </a:schemeClr>
                </a:solidFill>
              </a:rPr>
              <a:t>autovedu</a:t>
            </a:r>
            <a:r>
              <a:rPr lang="en-GB" sz="2400" dirty="0">
                <a:solidFill>
                  <a:schemeClr val="accent1">
                    <a:lumMod val="75000"/>
                  </a:schemeClr>
                </a:solidFill>
              </a:rPr>
              <a:t> </a:t>
            </a:r>
            <a:r>
              <a:rPr lang="en-GB" sz="2400" dirty="0" err="1">
                <a:solidFill>
                  <a:schemeClr val="accent1">
                    <a:lumMod val="75000"/>
                  </a:schemeClr>
                </a:solidFill>
              </a:rPr>
              <a:t>ei</a:t>
            </a:r>
            <a:r>
              <a:rPr lang="en-GB" sz="2400" dirty="0">
                <a:solidFill>
                  <a:schemeClr val="accent1">
                    <a:lumMod val="75000"/>
                  </a:schemeClr>
                </a:solidFill>
              </a:rPr>
              <a:t> ole </a:t>
            </a:r>
            <a:r>
              <a:rPr lang="en-GB" sz="2400" dirty="0" err="1">
                <a:solidFill>
                  <a:schemeClr val="accent1">
                    <a:lumMod val="75000"/>
                  </a:schemeClr>
                </a:solidFill>
              </a:rPr>
              <a:t>ettevõtja</a:t>
            </a:r>
            <a:r>
              <a:rPr lang="en-GB" sz="2400" dirty="0">
                <a:solidFill>
                  <a:schemeClr val="accent1">
                    <a:lumMod val="75000"/>
                  </a:schemeClr>
                </a:solidFill>
              </a:rPr>
              <a:t> </a:t>
            </a:r>
            <a:r>
              <a:rPr lang="en-GB" sz="2400" dirty="0" err="1">
                <a:solidFill>
                  <a:schemeClr val="accent1">
                    <a:lumMod val="75000"/>
                  </a:schemeClr>
                </a:solidFill>
              </a:rPr>
              <a:t>põhitegevus</a:t>
            </a:r>
            <a:r>
              <a:rPr lang="en-GB" sz="2400" dirty="0">
                <a:solidFill>
                  <a:schemeClr val="accent1">
                    <a:lumMod val="75000"/>
                  </a:schemeClr>
                </a:solidFill>
              </a:rPr>
              <a:t>, </a:t>
            </a:r>
            <a:r>
              <a:rPr lang="en-GB" sz="2400" dirty="0" err="1">
                <a:solidFill>
                  <a:schemeClr val="accent1">
                    <a:lumMod val="75000"/>
                  </a:schemeClr>
                </a:solidFill>
              </a:rPr>
              <a:t>vaid</a:t>
            </a:r>
            <a:r>
              <a:rPr lang="en-GB" sz="2400" dirty="0">
                <a:solidFill>
                  <a:schemeClr val="accent1">
                    <a:lumMod val="75000"/>
                  </a:schemeClr>
                </a:solidFill>
              </a:rPr>
              <a:t> </a:t>
            </a:r>
            <a:r>
              <a:rPr lang="en-GB" sz="2400" dirty="0" err="1">
                <a:solidFill>
                  <a:schemeClr val="accent1">
                    <a:lumMod val="75000"/>
                  </a:schemeClr>
                </a:solidFill>
              </a:rPr>
              <a:t>üksnes</a:t>
            </a:r>
            <a:r>
              <a:rPr lang="en-GB" sz="2400" dirty="0">
                <a:solidFill>
                  <a:schemeClr val="accent1">
                    <a:lumMod val="75000"/>
                  </a:schemeClr>
                </a:solidFill>
              </a:rPr>
              <a:t> </a:t>
            </a:r>
            <a:r>
              <a:rPr lang="en-GB" sz="2400" dirty="0" err="1">
                <a:solidFill>
                  <a:schemeClr val="accent1">
                    <a:lumMod val="75000"/>
                  </a:schemeClr>
                </a:solidFill>
              </a:rPr>
              <a:t>toetab</a:t>
            </a:r>
            <a:r>
              <a:rPr lang="en-GB" sz="2400" dirty="0">
                <a:solidFill>
                  <a:schemeClr val="accent1">
                    <a:lumMod val="75000"/>
                  </a:schemeClr>
                </a:solidFill>
              </a:rPr>
              <a:t> </a:t>
            </a:r>
            <a:r>
              <a:rPr lang="en-GB" sz="2400" dirty="0" err="1">
                <a:solidFill>
                  <a:schemeClr val="accent1">
                    <a:lumMod val="75000"/>
                  </a:schemeClr>
                </a:solidFill>
              </a:rPr>
              <a:t>seda</a:t>
            </a:r>
            <a:endParaRPr lang="et-EE" sz="2400" dirty="0">
              <a:solidFill>
                <a:schemeClr val="accent1">
                  <a:lumMod val="75000"/>
                </a:schemeClr>
              </a:solidFill>
            </a:endParaRPr>
          </a:p>
          <a:p>
            <a:pPr marL="0" indent="0" eaLnBrk="1" hangingPunct="1">
              <a:lnSpc>
                <a:spcPct val="90000"/>
              </a:lnSpc>
              <a:buNone/>
            </a:pPr>
            <a:endParaRPr lang="en-GB" sz="2400" dirty="0">
              <a:solidFill>
                <a:schemeClr val="accent1">
                  <a:lumMod val="75000"/>
                </a:schemeClr>
              </a:solidFill>
            </a:endParaRPr>
          </a:p>
          <a:p>
            <a:pPr eaLnBrk="1" hangingPunct="1">
              <a:lnSpc>
                <a:spcPct val="90000"/>
              </a:lnSpc>
              <a:buFont typeface="Wingdings" panose="05000000000000000000" pitchFamily="2" charset="2"/>
              <a:buChar char="Ø"/>
            </a:pPr>
            <a:r>
              <a:rPr lang="et-EE" sz="2800" b="1" kern="1200" dirty="0">
                <a:latin typeface="Times New Roman" pitchFamily="18" charset="0"/>
              </a:rPr>
              <a:t>k</a:t>
            </a:r>
            <a:r>
              <a:rPr lang="fi-FI" sz="2800" b="1" kern="1200" dirty="0">
                <a:latin typeface="Times New Roman" pitchFamily="18" charset="0"/>
              </a:rPr>
              <a:t>ui </a:t>
            </a:r>
            <a:r>
              <a:rPr lang="fi-FI" sz="2800" b="1" kern="1200" dirty="0" err="1">
                <a:latin typeface="Times New Roman" pitchFamily="18" charset="0"/>
              </a:rPr>
              <a:t>nõuetele</a:t>
            </a:r>
            <a:r>
              <a:rPr lang="fi-FI" sz="2800" b="1" kern="1200" dirty="0">
                <a:latin typeface="Times New Roman" pitchFamily="18" charset="0"/>
              </a:rPr>
              <a:t> </a:t>
            </a:r>
            <a:r>
              <a:rPr lang="fi-FI" sz="2800" b="1" kern="1200" dirty="0" err="1">
                <a:latin typeface="Times New Roman" pitchFamily="18" charset="0"/>
              </a:rPr>
              <a:t>vastavust</a:t>
            </a:r>
            <a:r>
              <a:rPr lang="fi-FI" sz="2800" b="1" kern="1200" dirty="0">
                <a:latin typeface="Times New Roman" pitchFamily="18" charset="0"/>
              </a:rPr>
              <a:t> ei </a:t>
            </a:r>
            <a:r>
              <a:rPr lang="fi-FI" sz="2800" b="1" kern="1200" dirty="0" err="1">
                <a:latin typeface="Times New Roman" pitchFamily="18" charset="0"/>
              </a:rPr>
              <a:t>tõendata</a:t>
            </a:r>
            <a:r>
              <a:rPr lang="fi-FI" sz="2800" b="1" kern="1200" dirty="0">
                <a:latin typeface="Times New Roman" pitchFamily="18" charset="0"/>
              </a:rPr>
              <a:t>, </a:t>
            </a:r>
            <a:r>
              <a:rPr lang="fi-FI" sz="2800" b="1" kern="1200" dirty="0" err="1">
                <a:latin typeface="Times New Roman" pitchFamily="18" charset="0"/>
              </a:rPr>
              <a:t>loetakse</a:t>
            </a:r>
            <a:r>
              <a:rPr lang="fi-FI" sz="2800" b="1" kern="1200" dirty="0">
                <a:latin typeface="Times New Roman" pitchFamily="18" charset="0"/>
              </a:rPr>
              <a:t> </a:t>
            </a:r>
            <a:r>
              <a:rPr lang="fi-FI" sz="2800" b="1" kern="1200" dirty="0" err="1">
                <a:latin typeface="Times New Roman" pitchFamily="18" charset="0"/>
              </a:rPr>
              <a:t>vedu</a:t>
            </a:r>
            <a:r>
              <a:rPr lang="fi-FI" sz="2800" b="1" kern="1200" dirty="0">
                <a:latin typeface="Times New Roman" pitchFamily="18" charset="0"/>
              </a:rPr>
              <a:t> </a:t>
            </a:r>
            <a:r>
              <a:rPr lang="fi-FI" sz="2800" b="1" kern="1200" dirty="0" err="1">
                <a:latin typeface="Times New Roman" pitchFamily="18" charset="0"/>
              </a:rPr>
              <a:t>tasuliseks</a:t>
            </a:r>
            <a:r>
              <a:rPr lang="fi-FI" sz="2800" b="1" kern="1200" dirty="0">
                <a:latin typeface="Times New Roman" pitchFamily="18" charset="0"/>
              </a:rPr>
              <a:t> </a:t>
            </a:r>
            <a:r>
              <a:rPr lang="fi-FI" sz="2800" b="1" kern="1200" dirty="0" err="1">
                <a:latin typeface="Times New Roman" pitchFamily="18" charset="0"/>
              </a:rPr>
              <a:t>autoveoks</a:t>
            </a:r>
            <a:r>
              <a:rPr lang="et-EE" sz="2800" b="1" kern="1200" dirty="0">
                <a:latin typeface="Times New Roman" pitchFamily="18" charset="0"/>
              </a:rPr>
              <a:t> </a:t>
            </a:r>
            <a:r>
              <a:rPr lang="et-EE" sz="2800" kern="1200" dirty="0">
                <a:latin typeface="Times New Roman" pitchFamily="18" charset="0"/>
              </a:rPr>
              <a:t>(</a:t>
            </a:r>
            <a:r>
              <a:rPr lang="et-EE" sz="2800" kern="1200" dirty="0" err="1">
                <a:latin typeface="Times New Roman" pitchFamily="18" charset="0"/>
              </a:rPr>
              <a:t>max</a:t>
            </a:r>
            <a:r>
              <a:rPr lang="et-EE" sz="2800" kern="1200" dirty="0">
                <a:latin typeface="Times New Roman" pitchFamily="18" charset="0"/>
              </a:rPr>
              <a:t>. trahv 32 000.-€)</a:t>
            </a:r>
          </a:p>
          <a:p>
            <a:pPr marL="0" indent="0" eaLnBrk="1" hangingPunct="1">
              <a:lnSpc>
                <a:spcPct val="90000"/>
              </a:lnSpc>
              <a:buNone/>
            </a:pPr>
            <a:endParaRPr lang="en-GB" sz="2800" b="1" dirty="0">
              <a:latin typeface="Verdana" pitchFamily="34" charset="0"/>
            </a:endParaRPr>
          </a:p>
          <a:p>
            <a:pPr eaLnBrk="1" hangingPunct="1">
              <a:lnSpc>
                <a:spcPct val="90000"/>
              </a:lnSpc>
              <a:buFont typeface="Wingdings" panose="05000000000000000000" pitchFamily="2" charset="2"/>
              <a:buChar char="Ø"/>
            </a:pPr>
            <a:r>
              <a:rPr lang="et-EE" sz="2800" b="1" dirty="0">
                <a:latin typeface="Times New Roman" panose="02020603050405020304" pitchFamily="18" charset="0"/>
                <a:cs typeface="Times New Roman" panose="02020603050405020304" pitchFamily="18" charset="0"/>
              </a:rPr>
              <a:t>Juhil peab siiski olema ametikoolitus läbitud</a:t>
            </a:r>
            <a:endParaRPr lang="en-GB" sz="2800" b="1" dirty="0">
              <a:latin typeface="Times New Roman" panose="02020603050405020304" pitchFamily="18" charset="0"/>
              <a:cs typeface="Times New Roman" panose="02020603050405020304" pitchFamily="18" charset="0"/>
            </a:endParaRPr>
          </a:p>
          <a:p>
            <a:pPr marL="0" indent="0" eaLnBrk="1" hangingPunct="1">
              <a:lnSpc>
                <a:spcPct val="90000"/>
              </a:lnSpc>
              <a:buNone/>
            </a:pPr>
            <a:endParaRPr lang="en-GB" sz="2800" dirty="0"/>
          </a:p>
        </p:txBody>
      </p:sp>
    </p:spTree>
    <p:extLst>
      <p:ext uri="{BB962C8B-B14F-4D97-AF65-F5344CB8AC3E}">
        <p14:creationId xmlns:p14="http://schemas.microsoft.com/office/powerpoint/2010/main" val="91151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barn(inVertical)">
                                      <p:cBhvr>
                                        <p:cTn id="7" dur="500"/>
                                        <p:tgtEl>
                                          <p:spTgt spid="5120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Effect transition="in" filter="barn(inVertical)">
                                      <p:cBhvr>
                                        <p:cTn id="12" dur="500"/>
                                        <p:tgtEl>
                                          <p:spTgt spid="512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Effect transition="in" filter="barn(inVertical)">
                                      <p:cBhvr>
                                        <p:cTn id="17" dur="500"/>
                                        <p:tgtEl>
                                          <p:spTgt spid="51203">
                                            <p:txEl>
                                              <p:pRg st="2" end="2"/>
                                            </p:txEl>
                                          </p:spTgt>
                                        </p:tgtEl>
                                      </p:cBhvr>
                                    </p:animEffect>
                                  </p:childTnLst>
                                </p:cTn>
                              </p:par>
                            </p:childTnLst>
                          </p:cTn>
                        </p:par>
                        <p:par>
                          <p:cTn id="18" fill="hold">
                            <p:stCondLst>
                              <p:cond delay="500"/>
                            </p:stCondLst>
                            <p:childTnLst>
                              <p:par>
                                <p:cTn id="19" presetID="2" presetClass="entr" presetSubtype="8" fill="hold" nodeType="afterEffect">
                                  <p:stCondLst>
                                    <p:cond delay="500"/>
                                  </p:stCondLst>
                                  <p:childTnLst>
                                    <p:set>
                                      <p:cBhvr>
                                        <p:cTn id="20" dur="1" fill="hold">
                                          <p:stCondLst>
                                            <p:cond delay="0"/>
                                          </p:stCondLst>
                                        </p:cTn>
                                        <p:tgtEl>
                                          <p:spTgt spid="51203">
                                            <p:txEl>
                                              <p:pRg st="3" end="3"/>
                                            </p:txEl>
                                          </p:spTgt>
                                        </p:tgtEl>
                                        <p:attrNameLst>
                                          <p:attrName>style.visibility</p:attrName>
                                        </p:attrNameLst>
                                      </p:cBhvr>
                                      <p:to>
                                        <p:strVal val="visible"/>
                                      </p:to>
                                    </p:set>
                                    <p:anim calcmode="lin" valueType="num">
                                      <p:cBhvr additive="base">
                                        <p:cTn id="21" dur="1250" fill="hold"/>
                                        <p:tgtEl>
                                          <p:spTgt spid="51203">
                                            <p:txEl>
                                              <p:pRg st="3" end="3"/>
                                            </p:txEl>
                                          </p:spTgt>
                                        </p:tgtEl>
                                        <p:attrNameLst>
                                          <p:attrName>ppt_x</p:attrName>
                                        </p:attrNameLst>
                                      </p:cBhvr>
                                      <p:tavLst>
                                        <p:tav tm="0">
                                          <p:val>
                                            <p:strVal val="0-#ppt_w/2"/>
                                          </p:val>
                                        </p:tav>
                                        <p:tav tm="100000">
                                          <p:val>
                                            <p:strVal val="#ppt_x"/>
                                          </p:val>
                                        </p:tav>
                                      </p:tavLst>
                                    </p:anim>
                                    <p:anim calcmode="lin" valueType="num">
                                      <p:cBhvr additive="base">
                                        <p:cTn id="22" dur="1250" fill="hold"/>
                                        <p:tgtEl>
                                          <p:spTgt spid="512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1203">
                                            <p:txEl>
                                              <p:pRg st="5" end="5"/>
                                            </p:txEl>
                                          </p:spTgt>
                                        </p:tgtEl>
                                        <p:attrNameLst>
                                          <p:attrName>style.visibility</p:attrName>
                                        </p:attrNameLst>
                                      </p:cBhvr>
                                      <p:to>
                                        <p:strVal val="visible"/>
                                      </p:to>
                                    </p:set>
                                    <p:animEffect transition="in" filter="barn(inVertical)">
                                      <p:cBhvr>
                                        <p:cTn id="27" dur="500"/>
                                        <p:tgtEl>
                                          <p:spTgt spid="5120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1203">
                                            <p:txEl>
                                              <p:pRg st="7" end="7"/>
                                            </p:txEl>
                                          </p:spTgt>
                                        </p:tgtEl>
                                        <p:attrNameLst>
                                          <p:attrName>style.visibility</p:attrName>
                                        </p:attrNameLst>
                                      </p:cBhvr>
                                      <p:to>
                                        <p:strVal val="visible"/>
                                      </p:to>
                                    </p:set>
                                    <p:animEffect transition="in" filter="barn(inVertical)">
                                      <p:cBhvr>
                                        <p:cTn id="32" dur="500"/>
                                        <p:tgtEl>
                                          <p:spTgt spid="512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aniline">
  <a:themeElements>
    <a:clrScheme name="Orgaanilin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anilin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anilin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1_Orgaaniline">
  <a:themeElements>
    <a:clrScheme name="Orgaanilin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anilin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anilin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2_Orgaaniline">
  <a:themeElements>
    <a:clrScheme name="Orgaanilin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anilin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anilin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3_Orgaaniline">
  <a:themeElements>
    <a:clrScheme name="Orgaanilin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anilin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anilin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5.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rgaaniline">
  <a:themeElements>
    <a:clrScheme name="Orgaanilin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anilin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anilin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8.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1976</Words>
  <Application>Microsoft Office PowerPoint</Application>
  <PresentationFormat>Widescreen</PresentationFormat>
  <Paragraphs>148</Paragraphs>
  <Slides>7</Slides>
  <Notes>7</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7</vt:i4>
      </vt:variant>
    </vt:vector>
  </HeadingPairs>
  <TitlesOfParts>
    <vt:vector size="22" baseType="lpstr">
      <vt:lpstr>Arial</vt:lpstr>
      <vt:lpstr>Calibri</vt:lpstr>
      <vt:lpstr>Garamond</vt:lpstr>
      <vt:lpstr>Times New Roman</vt:lpstr>
      <vt:lpstr>TimesNewRomanPS-BoldMT</vt:lpstr>
      <vt:lpstr>TimesNewRomanPSMT</vt:lpstr>
      <vt:lpstr>Verdana</vt:lpstr>
      <vt:lpstr>Wingdings</vt:lpstr>
      <vt:lpstr>Orgaaniline</vt:lpstr>
      <vt:lpstr>1_Orgaaniline</vt:lpstr>
      <vt:lpstr>2_Orgaaniline</vt:lpstr>
      <vt:lpstr>3_Orgaaniline</vt:lpstr>
      <vt:lpstr>7_Default Design</vt:lpstr>
      <vt:lpstr>Default Design</vt:lpstr>
      <vt:lpstr>4_Orgaaniline</vt:lpstr>
      <vt:lpstr> Pädevustunnistuseta  lubatud juhtida sõidukit</vt:lpstr>
      <vt:lpstr>Tegevusloata lubatud</vt:lpstr>
      <vt:lpstr> Tegevusloata lubatud</vt:lpstr>
      <vt:lpstr> Meerikut kasutamata  lubatud juhtida sõidukit</vt:lpstr>
      <vt:lpstr> Meerikut kasutamata  lubatud juhtida sõidukit</vt:lpstr>
      <vt:lpstr>PowerPoint Presentation</vt:lpstr>
      <vt:lpstr>Oma kulul vedu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Tegevusloata lubatud</dc:title>
  <dc:creator>Jaak Kivisild</dc:creator>
  <cp:lastModifiedBy>Mart Laanemäe</cp:lastModifiedBy>
  <cp:revision>6</cp:revision>
  <dcterms:created xsi:type="dcterms:W3CDTF">2020-03-31T10:09:34Z</dcterms:created>
  <dcterms:modified xsi:type="dcterms:W3CDTF">2020-06-21T19:16:26Z</dcterms:modified>
</cp:coreProperties>
</file>